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7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03EBF-F370-45A5-913A-A6C3976E7D66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D272FD4D-3598-4AA5-B5C0-2FD1470B89CD}">
      <dgm:prSet/>
      <dgm:spPr/>
      <dgm:t>
        <a:bodyPr/>
        <a:lstStyle/>
        <a:p>
          <a:pPr algn="ctr" rtl="0"/>
          <a:r>
            <a:rPr lang="nl-NL" dirty="0" smtClean="0"/>
            <a:t>Thema Biosfeer</a:t>
          </a:r>
          <a:endParaRPr lang="nl-NL" dirty="0"/>
        </a:p>
      </dgm:t>
    </dgm:pt>
    <dgm:pt modelId="{A6B57F46-CC21-4952-A640-703F64482876}" type="parTrans" cxnId="{40E427F5-84E6-4FBF-AED8-4DC4D7CE7F3F}">
      <dgm:prSet/>
      <dgm:spPr/>
      <dgm:t>
        <a:bodyPr/>
        <a:lstStyle/>
        <a:p>
          <a:endParaRPr lang="nl-NL"/>
        </a:p>
      </dgm:t>
    </dgm:pt>
    <dgm:pt modelId="{7E1FDD6F-F51E-41CA-BA19-F24E7F408017}" type="sibTrans" cxnId="{40E427F5-84E6-4FBF-AED8-4DC4D7CE7F3F}">
      <dgm:prSet/>
      <dgm:spPr/>
      <dgm:t>
        <a:bodyPr/>
        <a:lstStyle/>
        <a:p>
          <a:endParaRPr lang="nl-NL"/>
        </a:p>
      </dgm:t>
    </dgm:pt>
    <dgm:pt modelId="{41E97EB4-9298-4CEB-8785-565D10237B57}" type="pres">
      <dgm:prSet presAssocID="{A2503EBF-F370-45A5-913A-A6C3976E7D66}" presName="linear" presStyleCnt="0">
        <dgm:presLayoutVars>
          <dgm:animLvl val="lvl"/>
          <dgm:resizeHandles val="exact"/>
        </dgm:presLayoutVars>
      </dgm:prSet>
      <dgm:spPr/>
    </dgm:pt>
    <dgm:pt modelId="{D2ED94A2-8C97-442B-AE25-C0D46C660D0C}" type="pres">
      <dgm:prSet presAssocID="{D272FD4D-3598-4AA5-B5C0-2FD1470B89CD}" presName="parentText" presStyleLbl="node1" presStyleIdx="0" presStyleCnt="1" custLinFactNeighborX="-29" custLinFactNeighborY="-54209">
        <dgm:presLayoutVars>
          <dgm:chMax val="0"/>
          <dgm:bulletEnabled val="1"/>
        </dgm:presLayoutVars>
      </dgm:prSet>
      <dgm:spPr/>
    </dgm:pt>
  </dgm:ptLst>
  <dgm:cxnLst>
    <dgm:cxn modelId="{DDEB0A89-27D5-4528-A8AD-2BB9BADD783A}" type="presOf" srcId="{D272FD4D-3598-4AA5-B5C0-2FD1470B89CD}" destId="{D2ED94A2-8C97-442B-AE25-C0D46C660D0C}" srcOrd="0" destOrd="0" presId="urn:microsoft.com/office/officeart/2005/8/layout/vList2"/>
    <dgm:cxn modelId="{D9DAC3A5-FA56-427C-9BAD-C0182C5203C4}" type="presOf" srcId="{A2503EBF-F370-45A5-913A-A6C3976E7D66}" destId="{41E97EB4-9298-4CEB-8785-565D10237B57}" srcOrd="0" destOrd="0" presId="urn:microsoft.com/office/officeart/2005/8/layout/vList2"/>
    <dgm:cxn modelId="{40E427F5-84E6-4FBF-AED8-4DC4D7CE7F3F}" srcId="{A2503EBF-F370-45A5-913A-A6C3976E7D66}" destId="{D272FD4D-3598-4AA5-B5C0-2FD1470B89CD}" srcOrd="0" destOrd="0" parTransId="{A6B57F46-CC21-4952-A640-703F64482876}" sibTransId="{7E1FDD6F-F51E-41CA-BA19-F24E7F408017}"/>
    <dgm:cxn modelId="{EF015349-1499-4307-AB3E-0A3F1CD0174A}" type="presParOf" srcId="{41E97EB4-9298-4CEB-8785-565D10237B57}" destId="{D2ED94A2-8C97-442B-AE25-C0D46C660D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A14C06-0B0F-4EDF-B805-3FD18F2FCA8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7E3462AF-839F-4D96-BD62-B697F0D2E85B}">
      <dgm:prSet/>
      <dgm:spPr/>
      <dgm:t>
        <a:bodyPr/>
        <a:lstStyle/>
        <a:p>
          <a:pPr algn="ctr" rtl="0"/>
          <a:r>
            <a:rPr lang="nl-NL" b="1" smtClean="0"/>
            <a:t>Van Helmont (1579-1644)</a:t>
          </a:r>
          <a:endParaRPr lang="nl-NL" b="1"/>
        </a:p>
      </dgm:t>
    </dgm:pt>
    <dgm:pt modelId="{6B64F68C-B317-4FD5-85A0-12E3BE460724}" type="parTrans" cxnId="{05655D25-FB86-435E-AC8C-6392509A8D07}">
      <dgm:prSet/>
      <dgm:spPr/>
      <dgm:t>
        <a:bodyPr/>
        <a:lstStyle/>
        <a:p>
          <a:pPr algn="ctr"/>
          <a:endParaRPr lang="nl-NL" b="1"/>
        </a:p>
      </dgm:t>
    </dgm:pt>
    <dgm:pt modelId="{0AB8FE28-C483-4F2F-A9A9-9CBA919215D8}" type="sibTrans" cxnId="{05655D25-FB86-435E-AC8C-6392509A8D07}">
      <dgm:prSet/>
      <dgm:spPr/>
      <dgm:t>
        <a:bodyPr/>
        <a:lstStyle/>
        <a:p>
          <a:pPr algn="ctr"/>
          <a:endParaRPr lang="nl-NL" b="1"/>
        </a:p>
      </dgm:t>
    </dgm:pt>
    <dgm:pt modelId="{4AA8941E-2683-41ED-A76C-882F7FC52A8F}">
      <dgm:prSet/>
      <dgm:spPr/>
      <dgm:t>
        <a:bodyPr/>
        <a:lstStyle/>
        <a:p>
          <a:pPr algn="ctr" rtl="0"/>
          <a:r>
            <a:rPr lang="nl-NL" b="1" dirty="0" smtClean="0"/>
            <a:t>Pootte een wilg van 2,5 kg</a:t>
          </a:r>
          <a:endParaRPr lang="nl-NL" b="1" dirty="0"/>
        </a:p>
      </dgm:t>
    </dgm:pt>
    <dgm:pt modelId="{DC5881AF-A7DA-4E15-BC66-3BCF17816D4F}" type="parTrans" cxnId="{F4396CC5-FDF4-4C7B-9DAD-E3B151820DFC}">
      <dgm:prSet/>
      <dgm:spPr/>
      <dgm:t>
        <a:bodyPr/>
        <a:lstStyle/>
        <a:p>
          <a:pPr algn="ctr"/>
          <a:endParaRPr lang="nl-NL" b="1"/>
        </a:p>
      </dgm:t>
    </dgm:pt>
    <dgm:pt modelId="{5068BEE5-A497-45DC-B9A6-CA99DF57EB9E}" type="sibTrans" cxnId="{F4396CC5-FDF4-4C7B-9DAD-E3B151820DFC}">
      <dgm:prSet/>
      <dgm:spPr/>
      <dgm:t>
        <a:bodyPr/>
        <a:lstStyle/>
        <a:p>
          <a:pPr algn="ctr"/>
          <a:endParaRPr lang="nl-NL" b="1"/>
        </a:p>
      </dgm:t>
    </dgm:pt>
    <dgm:pt modelId="{2BE9F670-A218-4164-8C20-D5A692AB72D4}">
      <dgm:prSet/>
      <dgm:spPr/>
      <dgm:t>
        <a:bodyPr/>
        <a:lstStyle/>
        <a:p>
          <a:pPr algn="ctr" rtl="0"/>
          <a:r>
            <a:rPr lang="nl-NL" b="1" dirty="0" smtClean="0"/>
            <a:t>Gaf alleen water</a:t>
          </a:r>
          <a:endParaRPr lang="nl-NL" b="1" dirty="0"/>
        </a:p>
      </dgm:t>
    </dgm:pt>
    <dgm:pt modelId="{AFF4BEF7-EC41-4B57-B3E8-548F22D5D51E}" type="parTrans" cxnId="{ADE9FE8B-9E13-4B4C-94EE-22326AB2B86F}">
      <dgm:prSet/>
      <dgm:spPr/>
      <dgm:t>
        <a:bodyPr/>
        <a:lstStyle/>
        <a:p>
          <a:pPr algn="ctr"/>
          <a:endParaRPr lang="nl-NL" b="1"/>
        </a:p>
      </dgm:t>
    </dgm:pt>
    <dgm:pt modelId="{2F450262-D80B-4C3F-A09B-CB1B7B386354}" type="sibTrans" cxnId="{ADE9FE8B-9E13-4B4C-94EE-22326AB2B86F}">
      <dgm:prSet/>
      <dgm:spPr/>
      <dgm:t>
        <a:bodyPr/>
        <a:lstStyle/>
        <a:p>
          <a:pPr algn="ctr"/>
          <a:endParaRPr lang="nl-NL" b="1"/>
        </a:p>
      </dgm:t>
    </dgm:pt>
    <dgm:pt modelId="{99C795AA-510E-4167-AF73-E668961C3A03}">
      <dgm:prSet/>
      <dgm:spPr/>
      <dgm:t>
        <a:bodyPr/>
        <a:lstStyle/>
        <a:p>
          <a:pPr algn="ctr" rtl="0"/>
          <a:r>
            <a:rPr lang="nl-NL" b="1" dirty="0" smtClean="0"/>
            <a:t>Na 15 jaar woog de wilg circa 82 kg</a:t>
          </a:r>
          <a:endParaRPr lang="nl-NL" b="1" dirty="0"/>
        </a:p>
      </dgm:t>
    </dgm:pt>
    <dgm:pt modelId="{22FC92B3-6866-4374-8F2D-46118F5741E4}" type="parTrans" cxnId="{3D57FAAF-1FD2-44A5-B382-7248362974A5}">
      <dgm:prSet/>
      <dgm:spPr/>
      <dgm:t>
        <a:bodyPr/>
        <a:lstStyle/>
        <a:p>
          <a:pPr algn="ctr"/>
          <a:endParaRPr lang="nl-NL" b="1"/>
        </a:p>
      </dgm:t>
    </dgm:pt>
    <dgm:pt modelId="{FDA26CA2-6381-460E-A4AE-E3A5FEE3B239}" type="sibTrans" cxnId="{3D57FAAF-1FD2-44A5-B382-7248362974A5}">
      <dgm:prSet/>
      <dgm:spPr/>
      <dgm:t>
        <a:bodyPr/>
        <a:lstStyle/>
        <a:p>
          <a:pPr algn="ctr"/>
          <a:endParaRPr lang="nl-NL" b="1"/>
        </a:p>
      </dgm:t>
    </dgm:pt>
    <dgm:pt modelId="{F11BA836-419C-4309-9785-2D63E5BB1A9B}">
      <dgm:prSet/>
      <dgm:spPr/>
      <dgm:t>
        <a:bodyPr/>
        <a:lstStyle/>
        <a:p>
          <a:pPr algn="ctr" rtl="0"/>
          <a:r>
            <a:rPr lang="nl-NL" b="1" dirty="0" smtClean="0"/>
            <a:t>De grond was 50 gram lichter geworden</a:t>
          </a:r>
          <a:endParaRPr lang="nl-NL" b="1" dirty="0"/>
        </a:p>
      </dgm:t>
    </dgm:pt>
    <dgm:pt modelId="{58972D40-EBE9-4B15-8033-009F038D3C40}" type="parTrans" cxnId="{C17C2A3B-C423-45A1-96BA-42114B1596E5}">
      <dgm:prSet/>
      <dgm:spPr/>
      <dgm:t>
        <a:bodyPr/>
        <a:lstStyle/>
        <a:p>
          <a:pPr algn="ctr"/>
          <a:endParaRPr lang="nl-NL" b="1"/>
        </a:p>
      </dgm:t>
    </dgm:pt>
    <dgm:pt modelId="{C709AEA1-3B28-4CBB-A0E2-F90E5B2465E1}" type="sibTrans" cxnId="{C17C2A3B-C423-45A1-96BA-42114B1596E5}">
      <dgm:prSet/>
      <dgm:spPr/>
      <dgm:t>
        <a:bodyPr/>
        <a:lstStyle/>
        <a:p>
          <a:pPr algn="ctr"/>
          <a:endParaRPr lang="nl-NL" b="1"/>
        </a:p>
      </dgm:t>
    </dgm:pt>
    <dgm:pt modelId="{09AD64E5-18ED-45A5-9CA8-40F6845703B4}">
      <dgm:prSet/>
      <dgm:spPr/>
      <dgm:t>
        <a:bodyPr/>
        <a:lstStyle/>
        <a:p>
          <a:pPr algn="ctr" rtl="0"/>
          <a:r>
            <a:rPr lang="nl-NL" b="1" dirty="0" smtClean="0"/>
            <a:t>Waar komt die gewichtstoename vandaan?</a:t>
          </a:r>
          <a:endParaRPr lang="nl-NL" b="1" dirty="0"/>
        </a:p>
      </dgm:t>
    </dgm:pt>
    <dgm:pt modelId="{3A372D68-E4CF-4496-9592-58A844488B1A}" type="parTrans" cxnId="{34C03269-CF66-4CC3-91AD-E7AF2835FB42}">
      <dgm:prSet/>
      <dgm:spPr/>
      <dgm:t>
        <a:bodyPr/>
        <a:lstStyle/>
        <a:p>
          <a:pPr algn="ctr"/>
          <a:endParaRPr lang="nl-NL" b="1"/>
        </a:p>
      </dgm:t>
    </dgm:pt>
    <dgm:pt modelId="{57DA6A52-59A5-4535-A101-C25A13DBBABE}" type="sibTrans" cxnId="{34C03269-CF66-4CC3-91AD-E7AF2835FB42}">
      <dgm:prSet/>
      <dgm:spPr/>
      <dgm:t>
        <a:bodyPr/>
        <a:lstStyle/>
        <a:p>
          <a:pPr algn="ctr"/>
          <a:endParaRPr lang="nl-NL" b="1"/>
        </a:p>
      </dgm:t>
    </dgm:pt>
    <dgm:pt modelId="{13E6D37F-EBD2-434F-AC17-44AF09EB77A1}" type="pres">
      <dgm:prSet presAssocID="{6FA14C06-0B0F-4EDF-B805-3FD18F2FCA8B}" presName="linear" presStyleCnt="0">
        <dgm:presLayoutVars>
          <dgm:animLvl val="lvl"/>
          <dgm:resizeHandles val="exact"/>
        </dgm:presLayoutVars>
      </dgm:prSet>
      <dgm:spPr/>
    </dgm:pt>
    <dgm:pt modelId="{A64E2199-745B-498B-A9F6-15564BCBC43F}" type="pres">
      <dgm:prSet presAssocID="{7E3462AF-839F-4D96-BD62-B697F0D2E85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0531B53-21DF-4F3F-8A50-25519729F31B}" type="pres">
      <dgm:prSet presAssocID="{0AB8FE28-C483-4F2F-A9A9-9CBA919215D8}" presName="spacer" presStyleCnt="0"/>
      <dgm:spPr/>
    </dgm:pt>
    <dgm:pt modelId="{156152FD-69EF-47AB-B43B-466351706E31}" type="pres">
      <dgm:prSet presAssocID="{4AA8941E-2683-41ED-A76C-882F7FC52A8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C41A93B-3874-4D40-8786-D6DDB756D999}" type="pres">
      <dgm:prSet presAssocID="{5068BEE5-A497-45DC-B9A6-CA99DF57EB9E}" presName="spacer" presStyleCnt="0"/>
      <dgm:spPr/>
    </dgm:pt>
    <dgm:pt modelId="{27ED5AA4-6369-4B64-9B5B-81337B1AE0A1}" type="pres">
      <dgm:prSet presAssocID="{2BE9F670-A218-4164-8C20-D5A692AB72D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F8736B-3DC7-4EE2-9638-18F800E46FC9}" type="pres">
      <dgm:prSet presAssocID="{2F450262-D80B-4C3F-A09B-CB1B7B386354}" presName="spacer" presStyleCnt="0"/>
      <dgm:spPr/>
    </dgm:pt>
    <dgm:pt modelId="{A7DA7E03-65B5-4FEE-BF02-1424CEB8F224}" type="pres">
      <dgm:prSet presAssocID="{99C795AA-510E-4167-AF73-E668961C3A0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070DBB-E6AB-4CBE-B676-B01256DC8E32}" type="pres">
      <dgm:prSet presAssocID="{FDA26CA2-6381-460E-A4AE-E3A5FEE3B239}" presName="spacer" presStyleCnt="0"/>
      <dgm:spPr/>
    </dgm:pt>
    <dgm:pt modelId="{79DA7A9F-46A1-488A-A579-D2BB9A1B96A4}" type="pres">
      <dgm:prSet presAssocID="{F11BA836-419C-4309-9785-2D63E5BB1A9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D1F46E-B7B2-4EF5-B0DA-E6281243F119}" type="pres">
      <dgm:prSet presAssocID="{C709AEA1-3B28-4CBB-A0E2-F90E5B2465E1}" presName="spacer" presStyleCnt="0"/>
      <dgm:spPr/>
    </dgm:pt>
    <dgm:pt modelId="{2E06ED3D-9489-4725-8A2C-50F14B7D255E}" type="pres">
      <dgm:prSet presAssocID="{09AD64E5-18ED-45A5-9CA8-40F6845703B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5655D25-FB86-435E-AC8C-6392509A8D07}" srcId="{6FA14C06-0B0F-4EDF-B805-3FD18F2FCA8B}" destId="{7E3462AF-839F-4D96-BD62-B697F0D2E85B}" srcOrd="0" destOrd="0" parTransId="{6B64F68C-B317-4FD5-85A0-12E3BE460724}" sibTransId="{0AB8FE28-C483-4F2F-A9A9-9CBA919215D8}"/>
    <dgm:cxn modelId="{C17C2A3B-C423-45A1-96BA-42114B1596E5}" srcId="{6FA14C06-0B0F-4EDF-B805-3FD18F2FCA8B}" destId="{F11BA836-419C-4309-9785-2D63E5BB1A9B}" srcOrd="4" destOrd="0" parTransId="{58972D40-EBE9-4B15-8033-009F038D3C40}" sibTransId="{C709AEA1-3B28-4CBB-A0E2-F90E5B2465E1}"/>
    <dgm:cxn modelId="{A926080E-E5A1-44A8-BC8F-AA79D82D61B2}" type="presOf" srcId="{6FA14C06-0B0F-4EDF-B805-3FD18F2FCA8B}" destId="{13E6D37F-EBD2-434F-AC17-44AF09EB77A1}" srcOrd="0" destOrd="0" presId="urn:microsoft.com/office/officeart/2005/8/layout/vList2"/>
    <dgm:cxn modelId="{3D57FAAF-1FD2-44A5-B382-7248362974A5}" srcId="{6FA14C06-0B0F-4EDF-B805-3FD18F2FCA8B}" destId="{99C795AA-510E-4167-AF73-E668961C3A03}" srcOrd="3" destOrd="0" parTransId="{22FC92B3-6866-4374-8F2D-46118F5741E4}" sibTransId="{FDA26CA2-6381-460E-A4AE-E3A5FEE3B239}"/>
    <dgm:cxn modelId="{28E3B328-84C1-4454-A03C-D83CA1EC500E}" type="presOf" srcId="{F11BA836-419C-4309-9785-2D63E5BB1A9B}" destId="{79DA7A9F-46A1-488A-A579-D2BB9A1B96A4}" srcOrd="0" destOrd="0" presId="urn:microsoft.com/office/officeart/2005/8/layout/vList2"/>
    <dgm:cxn modelId="{34C03269-CF66-4CC3-91AD-E7AF2835FB42}" srcId="{6FA14C06-0B0F-4EDF-B805-3FD18F2FCA8B}" destId="{09AD64E5-18ED-45A5-9CA8-40F6845703B4}" srcOrd="5" destOrd="0" parTransId="{3A372D68-E4CF-4496-9592-58A844488B1A}" sibTransId="{57DA6A52-59A5-4535-A101-C25A13DBBABE}"/>
    <dgm:cxn modelId="{B84AF27E-0C88-46B9-A877-D02D1A922529}" type="presOf" srcId="{4AA8941E-2683-41ED-A76C-882F7FC52A8F}" destId="{156152FD-69EF-47AB-B43B-466351706E31}" srcOrd="0" destOrd="0" presId="urn:microsoft.com/office/officeart/2005/8/layout/vList2"/>
    <dgm:cxn modelId="{FAC027D1-C216-4020-B551-36367D3FAD83}" type="presOf" srcId="{99C795AA-510E-4167-AF73-E668961C3A03}" destId="{A7DA7E03-65B5-4FEE-BF02-1424CEB8F224}" srcOrd="0" destOrd="0" presId="urn:microsoft.com/office/officeart/2005/8/layout/vList2"/>
    <dgm:cxn modelId="{0348C3E6-B519-47CE-9F5E-3F828040852F}" type="presOf" srcId="{7E3462AF-839F-4D96-BD62-B697F0D2E85B}" destId="{A64E2199-745B-498B-A9F6-15564BCBC43F}" srcOrd="0" destOrd="0" presId="urn:microsoft.com/office/officeart/2005/8/layout/vList2"/>
    <dgm:cxn modelId="{F4396CC5-FDF4-4C7B-9DAD-E3B151820DFC}" srcId="{6FA14C06-0B0F-4EDF-B805-3FD18F2FCA8B}" destId="{4AA8941E-2683-41ED-A76C-882F7FC52A8F}" srcOrd="1" destOrd="0" parTransId="{DC5881AF-A7DA-4E15-BC66-3BCF17816D4F}" sibTransId="{5068BEE5-A497-45DC-B9A6-CA99DF57EB9E}"/>
    <dgm:cxn modelId="{A5C1F82F-BFF4-4FC2-9FE5-8D63B4AB1B9B}" type="presOf" srcId="{09AD64E5-18ED-45A5-9CA8-40F6845703B4}" destId="{2E06ED3D-9489-4725-8A2C-50F14B7D255E}" srcOrd="0" destOrd="0" presId="urn:microsoft.com/office/officeart/2005/8/layout/vList2"/>
    <dgm:cxn modelId="{EDB2BD8B-00F2-4875-AA2E-CC86D3EE566C}" type="presOf" srcId="{2BE9F670-A218-4164-8C20-D5A692AB72D4}" destId="{27ED5AA4-6369-4B64-9B5B-81337B1AE0A1}" srcOrd="0" destOrd="0" presId="urn:microsoft.com/office/officeart/2005/8/layout/vList2"/>
    <dgm:cxn modelId="{ADE9FE8B-9E13-4B4C-94EE-22326AB2B86F}" srcId="{6FA14C06-0B0F-4EDF-B805-3FD18F2FCA8B}" destId="{2BE9F670-A218-4164-8C20-D5A692AB72D4}" srcOrd="2" destOrd="0" parTransId="{AFF4BEF7-EC41-4B57-B3E8-548F22D5D51E}" sibTransId="{2F450262-D80B-4C3F-A09B-CB1B7B386354}"/>
    <dgm:cxn modelId="{5DA9764F-D6BE-4589-BEA3-FC9875CBFDA7}" type="presParOf" srcId="{13E6D37F-EBD2-434F-AC17-44AF09EB77A1}" destId="{A64E2199-745B-498B-A9F6-15564BCBC43F}" srcOrd="0" destOrd="0" presId="urn:microsoft.com/office/officeart/2005/8/layout/vList2"/>
    <dgm:cxn modelId="{10D92D92-9980-4641-933A-AC6192FA23D1}" type="presParOf" srcId="{13E6D37F-EBD2-434F-AC17-44AF09EB77A1}" destId="{70531B53-21DF-4F3F-8A50-25519729F31B}" srcOrd="1" destOrd="0" presId="urn:microsoft.com/office/officeart/2005/8/layout/vList2"/>
    <dgm:cxn modelId="{5939DE09-ABB0-4399-B160-AE2C03146613}" type="presParOf" srcId="{13E6D37F-EBD2-434F-AC17-44AF09EB77A1}" destId="{156152FD-69EF-47AB-B43B-466351706E31}" srcOrd="2" destOrd="0" presId="urn:microsoft.com/office/officeart/2005/8/layout/vList2"/>
    <dgm:cxn modelId="{26306FAC-000A-4A7E-821B-5F50BAE8C8FC}" type="presParOf" srcId="{13E6D37F-EBD2-434F-AC17-44AF09EB77A1}" destId="{3C41A93B-3874-4D40-8786-D6DDB756D999}" srcOrd="3" destOrd="0" presId="urn:microsoft.com/office/officeart/2005/8/layout/vList2"/>
    <dgm:cxn modelId="{361DB08F-CE62-4847-AFE9-FC47541158FD}" type="presParOf" srcId="{13E6D37F-EBD2-434F-AC17-44AF09EB77A1}" destId="{27ED5AA4-6369-4B64-9B5B-81337B1AE0A1}" srcOrd="4" destOrd="0" presId="urn:microsoft.com/office/officeart/2005/8/layout/vList2"/>
    <dgm:cxn modelId="{76D0E199-7E89-4406-B8CB-9ACDE2B53C53}" type="presParOf" srcId="{13E6D37F-EBD2-434F-AC17-44AF09EB77A1}" destId="{F1F8736B-3DC7-4EE2-9638-18F800E46FC9}" srcOrd="5" destOrd="0" presId="urn:microsoft.com/office/officeart/2005/8/layout/vList2"/>
    <dgm:cxn modelId="{BF59D6AF-8C3A-4917-9FD3-5CCFFC766A35}" type="presParOf" srcId="{13E6D37F-EBD2-434F-AC17-44AF09EB77A1}" destId="{A7DA7E03-65B5-4FEE-BF02-1424CEB8F224}" srcOrd="6" destOrd="0" presId="urn:microsoft.com/office/officeart/2005/8/layout/vList2"/>
    <dgm:cxn modelId="{2A7A0F88-7E4B-4539-9E7D-C324FA7A6B31}" type="presParOf" srcId="{13E6D37F-EBD2-434F-AC17-44AF09EB77A1}" destId="{54070DBB-E6AB-4CBE-B676-B01256DC8E32}" srcOrd="7" destOrd="0" presId="urn:microsoft.com/office/officeart/2005/8/layout/vList2"/>
    <dgm:cxn modelId="{89557C49-595C-4580-8C6D-A30A9546718B}" type="presParOf" srcId="{13E6D37F-EBD2-434F-AC17-44AF09EB77A1}" destId="{79DA7A9F-46A1-488A-A579-D2BB9A1B96A4}" srcOrd="8" destOrd="0" presId="urn:microsoft.com/office/officeart/2005/8/layout/vList2"/>
    <dgm:cxn modelId="{DF0F4F4F-CEEF-44CC-8615-6077B67560E3}" type="presParOf" srcId="{13E6D37F-EBD2-434F-AC17-44AF09EB77A1}" destId="{5FD1F46E-B7B2-4EF5-B0DA-E6281243F119}" srcOrd="9" destOrd="0" presId="urn:microsoft.com/office/officeart/2005/8/layout/vList2"/>
    <dgm:cxn modelId="{A90DBF7A-E829-4F6F-AF55-A04E135B1A3C}" type="presParOf" srcId="{13E6D37F-EBD2-434F-AC17-44AF09EB77A1}" destId="{2E06ED3D-9489-4725-8A2C-50F14B7D255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EBD33E-2A7E-4C1B-BB68-AC5D567C65C0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5C4821AF-8A1B-4D19-B1DC-DE5F0D6360B4}">
      <dgm:prSet/>
      <dgm:spPr/>
      <dgm:t>
        <a:bodyPr/>
        <a:lstStyle/>
        <a:p>
          <a:pPr rtl="0"/>
          <a:r>
            <a:rPr lang="nl-NL" smtClean="0"/>
            <a:t>Wat is de bron van al ons voedsel?</a:t>
          </a:r>
          <a:endParaRPr lang="nl-NL"/>
        </a:p>
      </dgm:t>
    </dgm:pt>
    <dgm:pt modelId="{C5F9BCBB-E27D-4626-BA8B-B38A467B7AFD}" type="parTrans" cxnId="{BB0CDD12-DFD5-4076-B372-FD2155F402C8}">
      <dgm:prSet/>
      <dgm:spPr/>
      <dgm:t>
        <a:bodyPr/>
        <a:lstStyle/>
        <a:p>
          <a:endParaRPr lang="nl-NL"/>
        </a:p>
      </dgm:t>
    </dgm:pt>
    <dgm:pt modelId="{65582682-58BA-45E5-88A4-79FEA1E6B5FD}" type="sibTrans" cxnId="{BB0CDD12-DFD5-4076-B372-FD2155F402C8}">
      <dgm:prSet/>
      <dgm:spPr/>
      <dgm:t>
        <a:bodyPr/>
        <a:lstStyle/>
        <a:p>
          <a:endParaRPr lang="nl-NL"/>
        </a:p>
      </dgm:t>
    </dgm:pt>
    <dgm:pt modelId="{408815A2-67CA-4C0E-9289-BA725D79A35D}" type="pres">
      <dgm:prSet presAssocID="{23EBD33E-2A7E-4C1B-BB68-AC5D567C65C0}" presName="linear" presStyleCnt="0">
        <dgm:presLayoutVars>
          <dgm:animLvl val="lvl"/>
          <dgm:resizeHandles val="exact"/>
        </dgm:presLayoutVars>
      </dgm:prSet>
      <dgm:spPr/>
    </dgm:pt>
    <dgm:pt modelId="{951FEE6E-F243-4446-B99C-EA2EE472EA19}" type="pres">
      <dgm:prSet presAssocID="{5C4821AF-8A1B-4D19-B1DC-DE5F0D6360B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B0CDD12-DFD5-4076-B372-FD2155F402C8}" srcId="{23EBD33E-2A7E-4C1B-BB68-AC5D567C65C0}" destId="{5C4821AF-8A1B-4D19-B1DC-DE5F0D6360B4}" srcOrd="0" destOrd="0" parTransId="{C5F9BCBB-E27D-4626-BA8B-B38A467B7AFD}" sibTransId="{65582682-58BA-45E5-88A4-79FEA1E6B5FD}"/>
    <dgm:cxn modelId="{72D70E59-E353-4173-83C9-B8C7A041A456}" type="presOf" srcId="{23EBD33E-2A7E-4C1B-BB68-AC5D567C65C0}" destId="{408815A2-67CA-4C0E-9289-BA725D79A35D}" srcOrd="0" destOrd="0" presId="urn:microsoft.com/office/officeart/2005/8/layout/vList2"/>
    <dgm:cxn modelId="{D54E7E5A-BEC1-4761-9BD0-382EC668FF2F}" type="presOf" srcId="{5C4821AF-8A1B-4D19-B1DC-DE5F0D6360B4}" destId="{951FEE6E-F243-4446-B99C-EA2EE472EA19}" srcOrd="0" destOrd="0" presId="urn:microsoft.com/office/officeart/2005/8/layout/vList2"/>
    <dgm:cxn modelId="{90E76418-AC75-4337-B9D3-9F4E5E22D3D3}" type="presParOf" srcId="{408815A2-67CA-4C0E-9289-BA725D79A35D}" destId="{951FEE6E-F243-4446-B99C-EA2EE472EA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CDA70F-AA0F-49CF-86C0-10A5419633A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213DCC6-1065-4007-83E4-55B221412F68}">
      <dgm:prSet custT="1"/>
      <dgm:spPr/>
      <dgm:t>
        <a:bodyPr/>
        <a:lstStyle/>
        <a:p>
          <a:pPr algn="ctr" rtl="0"/>
          <a:r>
            <a:rPr lang="nl-NL" sz="2400" b="1" dirty="0" smtClean="0"/>
            <a:t>De gewichtstoename wordt  veroorzaakt door het proces van fotosynthese </a:t>
          </a:r>
          <a:r>
            <a:rPr lang="nl-NL" sz="2400" b="1" dirty="0" smtClean="0">
              <a:sym typeface="Wingdings" pitchFamily="2" charset="2"/>
            </a:rPr>
            <a:t> voedsel is eigenlijk zonne-energie</a:t>
          </a:r>
          <a:endParaRPr lang="nl-NL" sz="2400" b="1" dirty="0"/>
        </a:p>
      </dgm:t>
    </dgm:pt>
    <dgm:pt modelId="{037A1E6E-A25B-4596-8DE7-DB10BD7119D7}" type="parTrans" cxnId="{0CF9C2F9-1C55-4448-A580-F738C7EDCBDA}">
      <dgm:prSet/>
      <dgm:spPr/>
      <dgm:t>
        <a:bodyPr/>
        <a:lstStyle/>
        <a:p>
          <a:pPr algn="ctr"/>
          <a:endParaRPr lang="nl-NL" b="1"/>
        </a:p>
      </dgm:t>
    </dgm:pt>
    <dgm:pt modelId="{E2853C9A-7F27-4E0E-9F43-0136982C1484}" type="sibTrans" cxnId="{0CF9C2F9-1C55-4448-A580-F738C7EDCBDA}">
      <dgm:prSet/>
      <dgm:spPr/>
      <dgm:t>
        <a:bodyPr/>
        <a:lstStyle/>
        <a:p>
          <a:pPr algn="ctr"/>
          <a:endParaRPr lang="nl-NL" b="1"/>
        </a:p>
      </dgm:t>
    </dgm:pt>
    <dgm:pt modelId="{AEF0CA17-FEA1-4869-A9E9-BDBB7EEAFE9A}" type="pres">
      <dgm:prSet presAssocID="{8ECDA70F-AA0F-49CF-86C0-10A5419633A5}" presName="linear" presStyleCnt="0">
        <dgm:presLayoutVars>
          <dgm:animLvl val="lvl"/>
          <dgm:resizeHandles val="exact"/>
        </dgm:presLayoutVars>
      </dgm:prSet>
      <dgm:spPr/>
    </dgm:pt>
    <dgm:pt modelId="{FA70A299-83E1-4CA1-94C4-954676220643}" type="pres">
      <dgm:prSet presAssocID="{1213DCC6-1065-4007-83E4-55B221412F68}" presName="parentText" presStyleLbl="node1" presStyleIdx="0" presStyleCnt="1" custLinFactNeighborX="-477" custLinFactNeighborY="-1148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CF9C2F9-1C55-4448-A580-F738C7EDCBDA}" srcId="{8ECDA70F-AA0F-49CF-86C0-10A5419633A5}" destId="{1213DCC6-1065-4007-83E4-55B221412F68}" srcOrd="0" destOrd="0" parTransId="{037A1E6E-A25B-4596-8DE7-DB10BD7119D7}" sibTransId="{E2853C9A-7F27-4E0E-9F43-0136982C1484}"/>
    <dgm:cxn modelId="{74ECA6D9-18AC-4259-A0FA-E0194E2AC462}" type="presOf" srcId="{1213DCC6-1065-4007-83E4-55B221412F68}" destId="{FA70A299-83E1-4CA1-94C4-954676220643}" srcOrd="0" destOrd="0" presId="urn:microsoft.com/office/officeart/2005/8/layout/vList2"/>
    <dgm:cxn modelId="{AC270C25-FAA4-43C4-9C86-84FC9DE189AF}" type="presOf" srcId="{8ECDA70F-AA0F-49CF-86C0-10A5419633A5}" destId="{AEF0CA17-FEA1-4869-A9E9-BDBB7EEAFE9A}" srcOrd="0" destOrd="0" presId="urn:microsoft.com/office/officeart/2005/8/layout/vList2"/>
    <dgm:cxn modelId="{17E9D9AB-9852-44DA-9B3F-31777D6D3496}" type="presParOf" srcId="{AEF0CA17-FEA1-4869-A9E9-BDBB7EEAFE9A}" destId="{FA70A299-83E1-4CA1-94C4-9546762206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CF05B2-8D68-4DAC-877D-4C7D512BE2D3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1DD3BE9F-5EE1-4103-9476-57B3C7E02FAA}">
      <dgm:prSet custT="1"/>
      <dgm:spPr/>
      <dgm:t>
        <a:bodyPr/>
        <a:lstStyle/>
        <a:p>
          <a:pPr algn="ctr" rtl="0"/>
          <a:r>
            <a:rPr lang="nl-NL" sz="4400" dirty="0" smtClean="0"/>
            <a:t>Cyclus fotosynthese &amp; verbranding</a:t>
          </a:r>
          <a:endParaRPr lang="nl-NL" sz="4400" dirty="0"/>
        </a:p>
      </dgm:t>
    </dgm:pt>
    <dgm:pt modelId="{978CE96F-09A6-4A4D-A053-06321BD869CC}" type="parTrans" cxnId="{606CD436-2229-4D73-B7CA-5D66D553453E}">
      <dgm:prSet/>
      <dgm:spPr/>
      <dgm:t>
        <a:bodyPr/>
        <a:lstStyle/>
        <a:p>
          <a:endParaRPr lang="nl-NL"/>
        </a:p>
      </dgm:t>
    </dgm:pt>
    <dgm:pt modelId="{A0E0964D-DA88-4346-8264-758220D805C3}" type="sibTrans" cxnId="{606CD436-2229-4D73-B7CA-5D66D553453E}">
      <dgm:prSet/>
      <dgm:spPr/>
      <dgm:t>
        <a:bodyPr/>
        <a:lstStyle/>
        <a:p>
          <a:endParaRPr lang="nl-NL"/>
        </a:p>
      </dgm:t>
    </dgm:pt>
    <dgm:pt modelId="{EE420A1F-8403-41A0-8F72-D0B076F87E19}" type="pres">
      <dgm:prSet presAssocID="{E1CF05B2-8D68-4DAC-877D-4C7D512BE2D3}" presName="linear" presStyleCnt="0">
        <dgm:presLayoutVars>
          <dgm:animLvl val="lvl"/>
          <dgm:resizeHandles val="exact"/>
        </dgm:presLayoutVars>
      </dgm:prSet>
      <dgm:spPr/>
    </dgm:pt>
    <dgm:pt modelId="{08FB9209-49FD-4E7D-8C09-78F209F12D4A}" type="pres">
      <dgm:prSet presAssocID="{1DD3BE9F-5EE1-4103-9476-57B3C7E02FA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1FEC14-481C-493C-AAF2-8B284DD5932E}" type="presOf" srcId="{E1CF05B2-8D68-4DAC-877D-4C7D512BE2D3}" destId="{EE420A1F-8403-41A0-8F72-D0B076F87E19}" srcOrd="0" destOrd="0" presId="urn:microsoft.com/office/officeart/2005/8/layout/vList2"/>
    <dgm:cxn modelId="{606CD436-2229-4D73-B7CA-5D66D553453E}" srcId="{E1CF05B2-8D68-4DAC-877D-4C7D512BE2D3}" destId="{1DD3BE9F-5EE1-4103-9476-57B3C7E02FAA}" srcOrd="0" destOrd="0" parTransId="{978CE96F-09A6-4A4D-A053-06321BD869CC}" sibTransId="{A0E0964D-DA88-4346-8264-758220D805C3}"/>
    <dgm:cxn modelId="{53AB984F-429D-4CB1-B618-5DE9290A8C3D}" type="presOf" srcId="{1DD3BE9F-5EE1-4103-9476-57B3C7E02FAA}" destId="{08FB9209-49FD-4E7D-8C09-78F209F12D4A}" srcOrd="0" destOrd="0" presId="urn:microsoft.com/office/officeart/2005/8/layout/vList2"/>
    <dgm:cxn modelId="{56025EC3-01FA-467B-BF8F-BCFD808F2031}" type="presParOf" srcId="{EE420A1F-8403-41A0-8F72-D0B076F87E19}" destId="{08FB9209-49FD-4E7D-8C09-78F209F12D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CB7243-B17D-4A2A-B697-66BBB00784A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2FBC16F-B5B5-437A-9849-66D630FA30C5}">
      <dgm:prSet/>
      <dgm:spPr/>
      <dgm:t>
        <a:bodyPr/>
        <a:lstStyle/>
        <a:p>
          <a:pPr algn="ctr" rtl="0"/>
          <a:r>
            <a:rPr lang="nl-NL" b="1" dirty="0" smtClean="0"/>
            <a:t>C</a:t>
          </a:r>
          <a:r>
            <a:rPr lang="nl-NL" b="1" baseline="-25000" dirty="0" smtClean="0"/>
            <a:t>6</a:t>
          </a:r>
          <a:r>
            <a:rPr lang="nl-NL" b="1" dirty="0" smtClean="0"/>
            <a:t>H</a:t>
          </a:r>
          <a:r>
            <a:rPr lang="nl-NL" b="1" baseline="-25000" dirty="0" smtClean="0"/>
            <a:t>12</a:t>
          </a:r>
          <a:r>
            <a:rPr lang="nl-NL" b="1" dirty="0" smtClean="0"/>
            <a:t>O</a:t>
          </a:r>
          <a:r>
            <a:rPr lang="nl-NL" b="1" baseline="-25000" dirty="0" smtClean="0"/>
            <a:t>6 </a:t>
          </a:r>
          <a:r>
            <a:rPr lang="nl-NL" b="1" dirty="0" smtClean="0"/>
            <a:t>+ 6O</a:t>
          </a:r>
          <a:r>
            <a:rPr lang="nl-NL" b="1" baseline="-25000" dirty="0" smtClean="0"/>
            <a:t>2</a:t>
          </a:r>
          <a:r>
            <a:rPr lang="nl-NL" b="1" dirty="0" smtClean="0"/>
            <a:t>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6CO</a:t>
          </a:r>
          <a:r>
            <a:rPr lang="nl-NL" b="1" baseline="-25000" dirty="0" smtClean="0"/>
            <a:t>2</a:t>
          </a:r>
          <a:r>
            <a:rPr lang="nl-NL" b="1" dirty="0" smtClean="0"/>
            <a:t> + 6 H</a:t>
          </a:r>
          <a:r>
            <a:rPr lang="nl-NL" b="1" baseline="-25000" dirty="0" smtClean="0"/>
            <a:t>2</a:t>
          </a:r>
          <a:r>
            <a:rPr lang="nl-NL" b="1" dirty="0" smtClean="0"/>
            <a:t>O + energie</a:t>
          </a:r>
          <a:r>
            <a:rPr lang="nl-NL" dirty="0" smtClean="0"/>
            <a:t> (warmte, beweging, enz.)</a:t>
          </a:r>
          <a:endParaRPr lang="nl-NL" dirty="0"/>
        </a:p>
      </dgm:t>
    </dgm:pt>
    <dgm:pt modelId="{4FB803E3-1C1A-4D3A-BF07-DA05122D1518}" type="parTrans" cxnId="{753984CC-3F25-422C-B94E-209B206F19D6}">
      <dgm:prSet/>
      <dgm:spPr/>
      <dgm:t>
        <a:bodyPr/>
        <a:lstStyle/>
        <a:p>
          <a:endParaRPr lang="nl-NL"/>
        </a:p>
      </dgm:t>
    </dgm:pt>
    <dgm:pt modelId="{13A3BB7B-3AD1-4553-9017-60A3D70B2D49}" type="sibTrans" cxnId="{753984CC-3F25-422C-B94E-209B206F19D6}">
      <dgm:prSet/>
      <dgm:spPr/>
      <dgm:t>
        <a:bodyPr/>
        <a:lstStyle/>
        <a:p>
          <a:endParaRPr lang="nl-NL"/>
        </a:p>
      </dgm:t>
    </dgm:pt>
    <dgm:pt modelId="{43BE00BB-4913-4CBD-8C57-E9FFD272A65A}" type="pres">
      <dgm:prSet presAssocID="{CFCB7243-B17D-4A2A-B697-66BBB00784A6}" presName="linear" presStyleCnt="0">
        <dgm:presLayoutVars>
          <dgm:animLvl val="lvl"/>
          <dgm:resizeHandles val="exact"/>
        </dgm:presLayoutVars>
      </dgm:prSet>
      <dgm:spPr/>
    </dgm:pt>
    <dgm:pt modelId="{ADE7B349-F0D1-49D6-8DAC-1F80656CEF9D}" type="pres">
      <dgm:prSet presAssocID="{42FBC16F-B5B5-437A-9849-66D630FA30C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49F226D-A9F6-4211-9A72-C0F495BE6AF0}" type="presOf" srcId="{CFCB7243-B17D-4A2A-B697-66BBB00784A6}" destId="{43BE00BB-4913-4CBD-8C57-E9FFD272A65A}" srcOrd="0" destOrd="0" presId="urn:microsoft.com/office/officeart/2005/8/layout/vList2"/>
    <dgm:cxn modelId="{753984CC-3F25-422C-B94E-209B206F19D6}" srcId="{CFCB7243-B17D-4A2A-B697-66BBB00784A6}" destId="{42FBC16F-B5B5-437A-9849-66D630FA30C5}" srcOrd="0" destOrd="0" parTransId="{4FB803E3-1C1A-4D3A-BF07-DA05122D1518}" sibTransId="{13A3BB7B-3AD1-4553-9017-60A3D70B2D49}"/>
    <dgm:cxn modelId="{9A707DFF-348D-46C2-92BF-867860FAD3CA}" type="presOf" srcId="{42FBC16F-B5B5-437A-9849-66D630FA30C5}" destId="{ADE7B349-F0D1-49D6-8DAC-1F80656CEF9D}" srcOrd="0" destOrd="0" presId="urn:microsoft.com/office/officeart/2005/8/layout/vList2"/>
    <dgm:cxn modelId="{4E18AEC4-AA54-4B5F-ACDE-C98ADF90FEEE}" type="presParOf" srcId="{43BE00BB-4913-4CBD-8C57-E9FFD272A65A}" destId="{ADE7B349-F0D1-49D6-8DAC-1F80656CEF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54FA65-AC0F-448F-8977-311EB0A9B586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0DA1E9BB-0432-4F82-A808-0C0304B54D67}">
      <dgm:prSet/>
      <dgm:spPr/>
      <dgm:t>
        <a:bodyPr/>
        <a:lstStyle/>
        <a:p>
          <a:pPr algn="ctr" rtl="0"/>
          <a:r>
            <a:rPr lang="nl-NL" smtClean="0"/>
            <a:t>Koolstofkringloop</a:t>
          </a:r>
          <a:endParaRPr lang="nl-NL"/>
        </a:p>
      </dgm:t>
    </dgm:pt>
    <dgm:pt modelId="{2FCB77A2-4A4C-4C9E-9600-79A75829D37E}" type="parTrans" cxnId="{9312B302-C7E5-40AE-A95D-908DC9B113C6}">
      <dgm:prSet/>
      <dgm:spPr/>
      <dgm:t>
        <a:bodyPr/>
        <a:lstStyle/>
        <a:p>
          <a:endParaRPr lang="nl-NL"/>
        </a:p>
      </dgm:t>
    </dgm:pt>
    <dgm:pt modelId="{95E4788D-EE40-4D9C-B429-04F5DD4F7E1A}" type="sibTrans" cxnId="{9312B302-C7E5-40AE-A95D-908DC9B113C6}">
      <dgm:prSet/>
      <dgm:spPr/>
      <dgm:t>
        <a:bodyPr/>
        <a:lstStyle/>
        <a:p>
          <a:endParaRPr lang="nl-NL"/>
        </a:p>
      </dgm:t>
    </dgm:pt>
    <dgm:pt modelId="{68CDC461-2348-4EB2-981F-7C4BF1F31CB3}" type="pres">
      <dgm:prSet presAssocID="{8454FA65-AC0F-448F-8977-311EB0A9B586}" presName="linear" presStyleCnt="0">
        <dgm:presLayoutVars>
          <dgm:animLvl val="lvl"/>
          <dgm:resizeHandles val="exact"/>
        </dgm:presLayoutVars>
      </dgm:prSet>
      <dgm:spPr/>
    </dgm:pt>
    <dgm:pt modelId="{4ACB90FA-3CCB-45F0-84DA-2D2860F7FB09}" type="pres">
      <dgm:prSet presAssocID="{0DA1E9BB-0432-4F82-A808-0C0304B54D6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312B302-C7E5-40AE-A95D-908DC9B113C6}" srcId="{8454FA65-AC0F-448F-8977-311EB0A9B586}" destId="{0DA1E9BB-0432-4F82-A808-0C0304B54D67}" srcOrd="0" destOrd="0" parTransId="{2FCB77A2-4A4C-4C9E-9600-79A75829D37E}" sibTransId="{95E4788D-EE40-4D9C-B429-04F5DD4F7E1A}"/>
    <dgm:cxn modelId="{55F35948-333D-4941-A7F1-9D24344D8152}" type="presOf" srcId="{0DA1E9BB-0432-4F82-A808-0C0304B54D67}" destId="{4ACB90FA-3CCB-45F0-84DA-2D2860F7FB09}" srcOrd="0" destOrd="0" presId="urn:microsoft.com/office/officeart/2005/8/layout/vList2"/>
    <dgm:cxn modelId="{0FFD4C00-C896-4991-9694-39E88D6A37F6}" type="presOf" srcId="{8454FA65-AC0F-448F-8977-311EB0A9B586}" destId="{68CDC461-2348-4EB2-981F-7C4BF1F31CB3}" srcOrd="0" destOrd="0" presId="urn:microsoft.com/office/officeart/2005/8/layout/vList2"/>
    <dgm:cxn modelId="{D23931B9-7396-492E-8F83-19D6974923B7}" type="presParOf" srcId="{68CDC461-2348-4EB2-981F-7C4BF1F31CB3}" destId="{4ACB90FA-3CCB-45F0-84DA-2D2860F7FB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0A6015-AA2B-4BE6-96A4-1E1274B63C10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C3BB7D2E-3374-4772-8589-FBACD8C3946F}">
      <dgm:prSet/>
      <dgm:spPr/>
      <dgm:t>
        <a:bodyPr/>
        <a:lstStyle/>
        <a:p>
          <a:pPr algn="ctr" rtl="0"/>
          <a:r>
            <a:rPr lang="nl-NL" smtClean="0"/>
            <a:t>Verstoring koolstofkringloop</a:t>
          </a:r>
          <a:endParaRPr lang="nl-NL"/>
        </a:p>
      </dgm:t>
    </dgm:pt>
    <dgm:pt modelId="{0479CF89-3FD3-4DF0-8482-6CF30A09A373}" type="parTrans" cxnId="{1A3932D8-493F-4157-A9E3-9559753198B4}">
      <dgm:prSet/>
      <dgm:spPr/>
      <dgm:t>
        <a:bodyPr/>
        <a:lstStyle/>
        <a:p>
          <a:endParaRPr lang="nl-NL"/>
        </a:p>
      </dgm:t>
    </dgm:pt>
    <dgm:pt modelId="{7BE06EE7-B89A-4474-9B6B-CDA67BB4CED0}" type="sibTrans" cxnId="{1A3932D8-493F-4157-A9E3-9559753198B4}">
      <dgm:prSet/>
      <dgm:spPr/>
      <dgm:t>
        <a:bodyPr/>
        <a:lstStyle/>
        <a:p>
          <a:endParaRPr lang="nl-NL"/>
        </a:p>
      </dgm:t>
    </dgm:pt>
    <dgm:pt modelId="{F56CBBEA-2235-41C3-98D2-C0E0C76E6BF0}" type="pres">
      <dgm:prSet presAssocID="{E00A6015-AA2B-4BE6-96A4-1E1274B63C10}" presName="linear" presStyleCnt="0">
        <dgm:presLayoutVars>
          <dgm:animLvl val="lvl"/>
          <dgm:resizeHandles val="exact"/>
        </dgm:presLayoutVars>
      </dgm:prSet>
      <dgm:spPr/>
    </dgm:pt>
    <dgm:pt modelId="{F617FF10-E85C-4267-92BF-679C2CCDB6E4}" type="pres">
      <dgm:prSet presAssocID="{C3BB7D2E-3374-4772-8589-FBACD8C394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C1AC1D1-D1B7-43DE-AC92-F8F5B224D31C}" type="presOf" srcId="{C3BB7D2E-3374-4772-8589-FBACD8C3946F}" destId="{F617FF10-E85C-4267-92BF-679C2CCDB6E4}" srcOrd="0" destOrd="0" presId="urn:microsoft.com/office/officeart/2005/8/layout/vList2"/>
    <dgm:cxn modelId="{1A3932D8-493F-4157-A9E3-9559753198B4}" srcId="{E00A6015-AA2B-4BE6-96A4-1E1274B63C10}" destId="{C3BB7D2E-3374-4772-8589-FBACD8C3946F}" srcOrd="0" destOrd="0" parTransId="{0479CF89-3FD3-4DF0-8482-6CF30A09A373}" sibTransId="{7BE06EE7-B89A-4474-9B6B-CDA67BB4CED0}"/>
    <dgm:cxn modelId="{36003EA6-991C-4737-9769-A4D479F3DD4E}" type="presOf" srcId="{E00A6015-AA2B-4BE6-96A4-1E1274B63C10}" destId="{F56CBBEA-2235-41C3-98D2-C0E0C76E6BF0}" srcOrd="0" destOrd="0" presId="urn:microsoft.com/office/officeart/2005/8/layout/vList2"/>
    <dgm:cxn modelId="{F4736999-C445-4E58-B282-025190672198}" type="presParOf" srcId="{F56CBBEA-2235-41C3-98D2-C0E0C76E6BF0}" destId="{F617FF10-E85C-4267-92BF-679C2CCDB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642412E-FE55-45A3-9C3A-EB4EFFF67156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FF7DD07-6577-474A-A894-608EC834D255}">
      <dgm:prSet/>
      <dgm:spPr/>
      <dgm:t>
        <a:bodyPr/>
        <a:lstStyle/>
        <a:p>
          <a:pPr rtl="0"/>
          <a:r>
            <a:rPr lang="nl-NL" b="1" dirty="0" smtClean="0"/>
            <a:t>Natuur: koolstof-kringloop in evenwicht.</a:t>
          </a:r>
          <a:endParaRPr lang="nl-NL" b="1" dirty="0"/>
        </a:p>
      </dgm:t>
    </dgm:pt>
    <dgm:pt modelId="{B8DCFA34-AB8C-40CB-A4D8-5ED78772D02D}" type="parTrans" cxnId="{EDE59880-C184-4814-9865-85774B0627CE}">
      <dgm:prSet/>
      <dgm:spPr/>
      <dgm:t>
        <a:bodyPr/>
        <a:lstStyle/>
        <a:p>
          <a:endParaRPr lang="nl-NL" b="1"/>
        </a:p>
      </dgm:t>
    </dgm:pt>
    <dgm:pt modelId="{99766609-0C76-409B-B248-39DA330FE554}" type="sibTrans" cxnId="{EDE59880-C184-4814-9865-85774B0627CE}">
      <dgm:prSet/>
      <dgm:spPr/>
      <dgm:t>
        <a:bodyPr/>
        <a:lstStyle/>
        <a:p>
          <a:endParaRPr lang="nl-NL" b="1"/>
        </a:p>
      </dgm:t>
    </dgm:pt>
    <dgm:pt modelId="{CB73832A-2254-4C16-A726-887FEF72F9DA}">
      <dgm:prSet/>
      <dgm:spPr/>
      <dgm:t>
        <a:bodyPr/>
        <a:lstStyle/>
        <a:p>
          <a:pPr rtl="0"/>
          <a:r>
            <a:rPr lang="nl-NL" b="1" smtClean="0"/>
            <a:t>In de oertijd is veel CO</a:t>
          </a:r>
          <a:r>
            <a:rPr lang="nl-NL" b="1" baseline="-25000" smtClean="0"/>
            <a:t>2</a:t>
          </a:r>
          <a:r>
            <a:rPr lang="nl-NL" b="1" smtClean="0"/>
            <a:t> opgeslagen als olie, steenkool en aardgas</a:t>
          </a:r>
          <a:endParaRPr lang="nl-NL" b="1"/>
        </a:p>
      </dgm:t>
    </dgm:pt>
    <dgm:pt modelId="{0228F9EC-4BFB-452D-B969-09E1E7AAACC7}" type="parTrans" cxnId="{51FD4C17-2FE3-4C61-A102-B860505A1466}">
      <dgm:prSet/>
      <dgm:spPr/>
      <dgm:t>
        <a:bodyPr/>
        <a:lstStyle/>
        <a:p>
          <a:endParaRPr lang="nl-NL" b="1"/>
        </a:p>
      </dgm:t>
    </dgm:pt>
    <dgm:pt modelId="{B9B693AA-4262-486D-AD3F-1079C7B8D5BE}" type="sibTrans" cxnId="{51FD4C17-2FE3-4C61-A102-B860505A1466}">
      <dgm:prSet/>
      <dgm:spPr/>
      <dgm:t>
        <a:bodyPr/>
        <a:lstStyle/>
        <a:p>
          <a:endParaRPr lang="nl-NL" b="1"/>
        </a:p>
      </dgm:t>
    </dgm:pt>
    <dgm:pt modelId="{B8B4A1CA-0025-40F5-8AD6-86B34562AA8C}">
      <dgm:prSet/>
      <dgm:spPr/>
      <dgm:t>
        <a:bodyPr/>
        <a:lstStyle/>
        <a:p>
          <a:pPr rtl="0"/>
          <a:r>
            <a:rPr lang="nl-NL" b="1" smtClean="0"/>
            <a:t>De mens verbrandt in korte tijd veel fossiele brandstoffen </a:t>
          </a:r>
          <a:endParaRPr lang="nl-NL" b="1"/>
        </a:p>
      </dgm:t>
    </dgm:pt>
    <dgm:pt modelId="{B8BF0957-9F9D-444C-84E4-C1EA4E78D15A}" type="parTrans" cxnId="{C0593450-24F3-4822-ADC6-7323C66ECFF5}">
      <dgm:prSet/>
      <dgm:spPr/>
      <dgm:t>
        <a:bodyPr/>
        <a:lstStyle/>
        <a:p>
          <a:endParaRPr lang="nl-NL" b="1"/>
        </a:p>
      </dgm:t>
    </dgm:pt>
    <dgm:pt modelId="{EF744440-DB0A-4F1C-915A-E2927180BBD3}" type="sibTrans" cxnId="{C0593450-24F3-4822-ADC6-7323C66ECFF5}">
      <dgm:prSet/>
      <dgm:spPr/>
      <dgm:t>
        <a:bodyPr/>
        <a:lstStyle/>
        <a:p>
          <a:endParaRPr lang="nl-NL" b="1"/>
        </a:p>
      </dgm:t>
    </dgm:pt>
    <dgm:pt modelId="{BF5CA3F6-CDF8-4E6E-A44C-D1E61BD85F77}">
      <dgm:prSet/>
      <dgm:spPr/>
      <dgm:t>
        <a:bodyPr/>
        <a:lstStyle/>
        <a:p>
          <a:pPr rtl="0"/>
          <a:r>
            <a:rPr lang="nl-NL" b="1" smtClean="0"/>
            <a:t>Daardoor stijgt ‘t CO</a:t>
          </a:r>
          <a:r>
            <a:rPr lang="nl-NL" b="1" baseline="-25000" smtClean="0"/>
            <a:t>2</a:t>
          </a:r>
          <a:r>
            <a:rPr lang="nl-NL" b="1" smtClean="0"/>
            <a:t> gehalte in de atmosfeer</a:t>
          </a:r>
          <a:endParaRPr lang="nl-NL" b="1"/>
        </a:p>
      </dgm:t>
    </dgm:pt>
    <dgm:pt modelId="{BEF22249-33C6-4398-8D51-D45454A1FC5A}" type="parTrans" cxnId="{45426161-26ED-4AF8-8483-0E272127029C}">
      <dgm:prSet/>
      <dgm:spPr/>
      <dgm:t>
        <a:bodyPr/>
        <a:lstStyle/>
        <a:p>
          <a:endParaRPr lang="nl-NL" b="1"/>
        </a:p>
      </dgm:t>
    </dgm:pt>
    <dgm:pt modelId="{71FFA401-C2CA-4E5D-A5F9-95D833EAB1DD}" type="sibTrans" cxnId="{45426161-26ED-4AF8-8483-0E272127029C}">
      <dgm:prSet/>
      <dgm:spPr/>
      <dgm:t>
        <a:bodyPr/>
        <a:lstStyle/>
        <a:p>
          <a:endParaRPr lang="nl-NL" b="1"/>
        </a:p>
      </dgm:t>
    </dgm:pt>
    <dgm:pt modelId="{7ED60964-7BAA-4C12-92A0-7FADB77E298B}">
      <dgm:prSet/>
      <dgm:spPr/>
      <dgm:t>
        <a:bodyPr/>
        <a:lstStyle/>
        <a:p>
          <a:pPr rtl="0"/>
          <a:r>
            <a:rPr lang="nl-NL" b="1" dirty="0" smtClean="0"/>
            <a:t>De mens verstoort de kringloop</a:t>
          </a:r>
          <a:endParaRPr lang="nl-NL" b="1" dirty="0"/>
        </a:p>
      </dgm:t>
    </dgm:pt>
    <dgm:pt modelId="{4B6A6B48-EFE5-4E9A-BEC5-82FA87DA41CB}" type="parTrans" cxnId="{F3C24145-0CED-482F-BCAB-5749B80A368F}">
      <dgm:prSet/>
      <dgm:spPr/>
      <dgm:t>
        <a:bodyPr/>
        <a:lstStyle/>
        <a:p>
          <a:endParaRPr lang="nl-NL" b="1"/>
        </a:p>
      </dgm:t>
    </dgm:pt>
    <dgm:pt modelId="{0CFC329A-7E19-490E-AC3B-87DD54EB6AB9}" type="sibTrans" cxnId="{F3C24145-0CED-482F-BCAB-5749B80A368F}">
      <dgm:prSet/>
      <dgm:spPr/>
      <dgm:t>
        <a:bodyPr/>
        <a:lstStyle/>
        <a:p>
          <a:endParaRPr lang="nl-NL" b="1"/>
        </a:p>
      </dgm:t>
    </dgm:pt>
    <dgm:pt modelId="{43F74890-6695-49AB-84E8-42D60CB88444}" type="pres">
      <dgm:prSet presAssocID="{0642412E-FE55-45A3-9C3A-EB4EFFF67156}" presName="CompostProcess" presStyleCnt="0">
        <dgm:presLayoutVars>
          <dgm:dir/>
          <dgm:resizeHandles val="exact"/>
        </dgm:presLayoutVars>
      </dgm:prSet>
      <dgm:spPr/>
    </dgm:pt>
    <dgm:pt modelId="{7F537E0C-0B17-4A29-B0CB-6453656850AF}" type="pres">
      <dgm:prSet presAssocID="{0642412E-FE55-45A3-9C3A-EB4EFFF67156}" presName="arrow" presStyleLbl="bgShp" presStyleIdx="0" presStyleCnt="1"/>
      <dgm:spPr/>
    </dgm:pt>
    <dgm:pt modelId="{24BC908E-9D4C-466F-B245-47C344A03E6A}" type="pres">
      <dgm:prSet presAssocID="{0642412E-FE55-45A3-9C3A-EB4EFFF67156}" presName="linearProcess" presStyleCnt="0"/>
      <dgm:spPr/>
    </dgm:pt>
    <dgm:pt modelId="{EB0EFBD9-9C3B-47FC-9D7D-0992ECC3BBDF}" type="pres">
      <dgm:prSet presAssocID="{EFF7DD07-6577-474A-A894-608EC834D25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A33F87-BBF0-4584-B190-8005598A4547}" type="pres">
      <dgm:prSet presAssocID="{99766609-0C76-409B-B248-39DA330FE554}" presName="sibTrans" presStyleCnt="0"/>
      <dgm:spPr/>
    </dgm:pt>
    <dgm:pt modelId="{E95DD358-5DB6-4069-AFDC-5B60DC780087}" type="pres">
      <dgm:prSet presAssocID="{CB73832A-2254-4C16-A726-887FEF72F9DA}" presName="textNode" presStyleLbl="node1" presStyleIdx="1" presStyleCnt="5">
        <dgm:presLayoutVars>
          <dgm:bulletEnabled val="1"/>
        </dgm:presLayoutVars>
      </dgm:prSet>
      <dgm:spPr/>
    </dgm:pt>
    <dgm:pt modelId="{D6A73439-01C1-4BD9-8C8A-826383A9CF16}" type="pres">
      <dgm:prSet presAssocID="{B9B693AA-4262-486D-AD3F-1079C7B8D5BE}" presName="sibTrans" presStyleCnt="0"/>
      <dgm:spPr/>
    </dgm:pt>
    <dgm:pt modelId="{1A433B6B-5D26-4DF2-94D9-C86B5E67F977}" type="pres">
      <dgm:prSet presAssocID="{B8B4A1CA-0025-40F5-8AD6-86B34562AA8C}" presName="textNode" presStyleLbl="node1" presStyleIdx="2" presStyleCnt="5">
        <dgm:presLayoutVars>
          <dgm:bulletEnabled val="1"/>
        </dgm:presLayoutVars>
      </dgm:prSet>
      <dgm:spPr/>
    </dgm:pt>
    <dgm:pt modelId="{9648DAFC-220B-4141-A0EE-F84889AB5122}" type="pres">
      <dgm:prSet presAssocID="{EF744440-DB0A-4F1C-915A-E2927180BBD3}" presName="sibTrans" presStyleCnt="0"/>
      <dgm:spPr/>
    </dgm:pt>
    <dgm:pt modelId="{D1546C1C-B809-4AB8-9E15-67F6C4778D66}" type="pres">
      <dgm:prSet presAssocID="{BF5CA3F6-CDF8-4E6E-A44C-D1E61BD85F77}" presName="textNode" presStyleLbl="node1" presStyleIdx="3" presStyleCnt="5">
        <dgm:presLayoutVars>
          <dgm:bulletEnabled val="1"/>
        </dgm:presLayoutVars>
      </dgm:prSet>
      <dgm:spPr/>
    </dgm:pt>
    <dgm:pt modelId="{306CB108-C535-4ABD-857C-37615FDF5BBA}" type="pres">
      <dgm:prSet presAssocID="{71FFA401-C2CA-4E5D-A5F9-95D833EAB1DD}" presName="sibTrans" presStyleCnt="0"/>
      <dgm:spPr/>
    </dgm:pt>
    <dgm:pt modelId="{63227C9E-9E51-470D-AE67-062B1E51EAD8}" type="pres">
      <dgm:prSet presAssocID="{7ED60964-7BAA-4C12-92A0-7FADB77E298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0593450-24F3-4822-ADC6-7323C66ECFF5}" srcId="{0642412E-FE55-45A3-9C3A-EB4EFFF67156}" destId="{B8B4A1CA-0025-40F5-8AD6-86B34562AA8C}" srcOrd="2" destOrd="0" parTransId="{B8BF0957-9F9D-444C-84E4-C1EA4E78D15A}" sibTransId="{EF744440-DB0A-4F1C-915A-E2927180BBD3}"/>
    <dgm:cxn modelId="{45426161-26ED-4AF8-8483-0E272127029C}" srcId="{0642412E-FE55-45A3-9C3A-EB4EFFF67156}" destId="{BF5CA3F6-CDF8-4E6E-A44C-D1E61BD85F77}" srcOrd="3" destOrd="0" parTransId="{BEF22249-33C6-4398-8D51-D45454A1FC5A}" sibTransId="{71FFA401-C2CA-4E5D-A5F9-95D833EAB1DD}"/>
    <dgm:cxn modelId="{EDE59880-C184-4814-9865-85774B0627CE}" srcId="{0642412E-FE55-45A3-9C3A-EB4EFFF67156}" destId="{EFF7DD07-6577-474A-A894-608EC834D255}" srcOrd="0" destOrd="0" parTransId="{B8DCFA34-AB8C-40CB-A4D8-5ED78772D02D}" sibTransId="{99766609-0C76-409B-B248-39DA330FE554}"/>
    <dgm:cxn modelId="{4D2B3F1A-20B0-444B-AAA2-9883E5BE63B7}" type="presOf" srcId="{0642412E-FE55-45A3-9C3A-EB4EFFF67156}" destId="{43F74890-6695-49AB-84E8-42D60CB88444}" srcOrd="0" destOrd="0" presId="urn:microsoft.com/office/officeart/2005/8/layout/hProcess9"/>
    <dgm:cxn modelId="{F3C24145-0CED-482F-BCAB-5749B80A368F}" srcId="{0642412E-FE55-45A3-9C3A-EB4EFFF67156}" destId="{7ED60964-7BAA-4C12-92A0-7FADB77E298B}" srcOrd="4" destOrd="0" parTransId="{4B6A6B48-EFE5-4E9A-BEC5-82FA87DA41CB}" sibTransId="{0CFC329A-7E19-490E-AC3B-87DD54EB6AB9}"/>
    <dgm:cxn modelId="{51FD4C17-2FE3-4C61-A102-B860505A1466}" srcId="{0642412E-FE55-45A3-9C3A-EB4EFFF67156}" destId="{CB73832A-2254-4C16-A726-887FEF72F9DA}" srcOrd="1" destOrd="0" parTransId="{0228F9EC-4BFB-452D-B969-09E1E7AAACC7}" sibTransId="{B9B693AA-4262-486D-AD3F-1079C7B8D5BE}"/>
    <dgm:cxn modelId="{1696F1D5-E716-43BD-90D8-E26B6156048D}" type="presOf" srcId="{B8B4A1CA-0025-40F5-8AD6-86B34562AA8C}" destId="{1A433B6B-5D26-4DF2-94D9-C86B5E67F977}" srcOrd="0" destOrd="0" presId="urn:microsoft.com/office/officeart/2005/8/layout/hProcess9"/>
    <dgm:cxn modelId="{888A8768-6FCB-442C-8E8B-0EC670815E22}" type="presOf" srcId="{CB73832A-2254-4C16-A726-887FEF72F9DA}" destId="{E95DD358-5DB6-4069-AFDC-5B60DC780087}" srcOrd="0" destOrd="0" presId="urn:microsoft.com/office/officeart/2005/8/layout/hProcess9"/>
    <dgm:cxn modelId="{E77C8814-C29D-4861-BCAC-612BDD9A4A50}" type="presOf" srcId="{EFF7DD07-6577-474A-A894-608EC834D255}" destId="{EB0EFBD9-9C3B-47FC-9D7D-0992ECC3BBDF}" srcOrd="0" destOrd="0" presId="urn:microsoft.com/office/officeart/2005/8/layout/hProcess9"/>
    <dgm:cxn modelId="{DAAD3D2E-B2B7-4D09-9B7D-8C00FC5FB0B3}" type="presOf" srcId="{7ED60964-7BAA-4C12-92A0-7FADB77E298B}" destId="{63227C9E-9E51-470D-AE67-062B1E51EAD8}" srcOrd="0" destOrd="0" presId="urn:microsoft.com/office/officeart/2005/8/layout/hProcess9"/>
    <dgm:cxn modelId="{5DBBF282-A132-4EA0-A6D2-C4C5D369A776}" type="presOf" srcId="{BF5CA3F6-CDF8-4E6E-A44C-D1E61BD85F77}" destId="{D1546C1C-B809-4AB8-9E15-67F6C4778D66}" srcOrd="0" destOrd="0" presId="urn:microsoft.com/office/officeart/2005/8/layout/hProcess9"/>
    <dgm:cxn modelId="{C973DCFF-85E9-4483-8C68-01EF593C40CA}" type="presParOf" srcId="{43F74890-6695-49AB-84E8-42D60CB88444}" destId="{7F537E0C-0B17-4A29-B0CB-6453656850AF}" srcOrd="0" destOrd="0" presId="urn:microsoft.com/office/officeart/2005/8/layout/hProcess9"/>
    <dgm:cxn modelId="{7BE8836C-9F94-4D80-B76A-65FE7DF633D8}" type="presParOf" srcId="{43F74890-6695-49AB-84E8-42D60CB88444}" destId="{24BC908E-9D4C-466F-B245-47C344A03E6A}" srcOrd="1" destOrd="0" presId="urn:microsoft.com/office/officeart/2005/8/layout/hProcess9"/>
    <dgm:cxn modelId="{9BBF02E1-BB9A-423A-9D89-5E60373749D1}" type="presParOf" srcId="{24BC908E-9D4C-466F-B245-47C344A03E6A}" destId="{EB0EFBD9-9C3B-47FC-9D7D-0992ECC3BBDF}" srcOrd="0" destOrd="0" presId="urn:microsoft.com/office/officeart/2005/8/layout/hProcess9"/>
    <dgm:cxn modelId="{3B3EC54B-AADB-4FBD-8D97-E23604F29CB7}" type="presParOf" srcId="{24BC908E-9D4C-466F-B245-47C344A03E6A}" destId="{7DA33F87-BBF0-4584-B190-8005598A4547}" srcOrd="1" destOrd="0" presId="urn:microsoft.com/office/officeart/2005/8/layout/hProcess9"/>
    <dgm:cxn modelId="{8911CA14-3CCB-450F-A1E3-45399F1B0C98}" type="presParOf" srcId="{24BC908E-9D4C-466F-B245-47C344A03E6A}" destId="{E95DD358-5DB6-4069-AFDC-5B60DC780087}" srcOrd="2" destOrd="0" presId="urn:microsoft.com/office/officeart/2005/8/layout/hProcess9"/>
    <dgm:cxn modelId="{F2D93B4C-CCA3-4A97-B4AB-D8441CEBA124}" type="presParOf" srcId="{24BC908E-9D4C-466F-B245-47C344A03E6A}" destId="{D6A73439-01C1-4BD9-8C8A-826383A9CF16}" srcOrd="3" destOrd="0" presId="urn:microsoft.com/office/officeart/2005/8/layout/hProcess9"/>
    <dgm:cxn modelId="{2FADD576-1E08-4C99-BFDC-531DBDA1C56E}" type="presParOf" srcId="{24BC908E-9D4C-466F-B245-47C344A03E6A}" destId="{1A433B6B-5D26-4DF2-94D9-C86B5E67F977}" srcOrd="4" destOrd="0" presId="urn:microsoft.com/office/officeart/2005/8/layout/hProcess9"/>
    <dgm:cxn modelId="{C6BDE9EB-603F-49BC-9F9D-E6C688C9AEDB}" type="presParOf" srcId="{24BC908E-9D4C-466F-B245-47C344A03E6A}" destId="{9648DAFC-220B-4141-A0EE-F84889AB5122}" srcOrd="5" destOrd="0" presId="urn:microsoft.com/office/officeart/2005/8/layout/hProcess9"/>
    <dgm:cxn modelId="{C1B6C619-463B-403F-AEBE-B192F2DC05E4}" type="presParOf" srcId="{24BC908E-9D4C-466F-B245-47C344A03E6A}" destId="{D1546C1C-B809-4AB8-9E15-67F6C4778D66}" srcOrd="6" destOrd="0" presId="urn:microsoft.com/office/officeart/2005/8/layout/hProcess9"/>
    <dgm:cxn modelId="{2996DAA0-BE19-447F-BDDE-F0E7E31C0B26}" type="presParOf" srcId="{24BC908E-9D4C-466F-B245-47C344A03E6A}" destId="{306CB108-C535-4ABD-857C-37615FDF5BBA}" srcOrd="7" destOrd="0" presId="urn:microsoft.com/office/officeart/2005/8/layout/hProcess9"/>
    <dgm:cxn modelId="{0957E2FE-BBF8-4AC6-920F-D89161C4F9F4}" type="presParOf" srcId="{24BC908E-9D4C-466F-B245-47C344A03E6A}" destId="{63227C9E-9E51-470D-AE67-062B1E51EAD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458FE49-5F16-4825-A603-AAA140E4AB98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5F8E5C5B-2697-4681-A4A8-EBE4284D3692}">
      <dgm:prSet/>
      <dgm:spPr/>
      <dgm:t>
        <a:bodyPr/>
        <a:lstStyle/>
        <a:p>
          <a:pPr algn="ctr" rtl="0"/>
          <a:r>
            <a:rPr lang="nl-NL" smtClean="0"/>
            <a:t>Leven &amp; zuurstof</a:t>
          </a:r>
          <a:endParaRPr lang="nl-NL"/>
        </a:p>
      </dgm:t>
    </dgm:pt>
    <dgm:pt modelId="{FE9F0893-4C48-44B9-BF5E-5CA070338334}" type="parTrans" cxnId="{504B1FB4-CBFA-4803-820D-A5F1EE19E607}">
      <dgm:prSet/>
      <dgm:spPr/>
      <dgm:t>
        <a:bodyPr/>
        <a:lstStyle/>
        <a:p>
          <a:endParaRPr lang="nl-NL"/>
        </a:p>
      </dgm:t>
    </dgm:pt>
    <dgm:pt modelId="{C805AF75-88EB-479A-BBF0-5AD9EF9CB410}" type="sibTrans" cxnId="{504B1FB4-CBFA-4803-820D-A5F1EE19E607}">
      <dgm:prSet/>
      <dgm:spPr/>
      <dgm:t>
        <a:bodyPr/>
        <a:lstStyle/>
        <a:p>
          <a:endParaRPr lang="nl-NL"/>
        </a:p>
      </dgm:t>
    </dgm:pt>
    <dgm:pt modelId="{5D008C32-789F-468B-B6A1-048E65E7913B}" type="pres">
      <dgm:prSet presAssocID="{2458FE49-5F16-4825-A603-AAA140E4AB98}" presName="linear" presStyleCnt="0">
        <dgm:presLayoutVars>
          <dgm:animLvl val="lvl"/>
          <dgm:resizeHandles val="exact"/>
        </dgm:presLayoutVars>
      </dgm:prSet>
      <dgm:spPr/>
    </dgm:pt>
    <dgm:pt modelId="{CE295783-D6F7-416E-A9BF-1D5E358EF9CC}" type="pres">
      <dgm:prSet presAssocID="{5F8E5C5B-2697-4681-A4A8-EBE4284D36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AE33EA1-0EE8-49F4-AD6F-2F17C2F5FAAB}" type="presOf" srcId="{2458FE49-5F16-4825-A603-AAA140E4AB98}" destId="{5D008C32-789F-468B-B6A1-048E65E7913B}" srcOrd="0" destOrd="0" presId="urn:microsoft.com/office/officeart/2005/8/layout/vList2"/>
    <dgm:cxn modelId="{504B1FB4-CBFA-4803-820D-A5F1EE19E607}" srcId="{2458FE49-5F16-4825-A603-AAA140E4AB98}" destId="{5F8E5C5B-2697-4681-A4A8-EBE4284D3692}" srcOrd="0" destOrd="0" parTransId="{FE9F0893-4C48-44B9-BF5E-5CA070338334}" sibTransId="{C805AF75-88EB-479A-BBF0-5AD9EF9CB410}"/>
    <dgm:cxn modelId="{09403A9B-04D3-4844-A3D2-02BC28AE394C}" type="presOf" srcId="{5F8E5C5B-2697-4681-A4A8-EBE4284D3692}" destId="{CE295783-D6F7-416E-A9BF-1D5E358EF9CC}" srcOrd="0" destOrd="0" presId="urn:microsoft.com/office/officeart/2005/8/layout/vList2"/>
    <dgm:cxn modelId="{B0197E93-C88B-401A-93D5-E8802047A42B}" type="presParOf" srcId="{5D008C32-789F-468B-B6A1-048E65E7913B}" destId="{CE295783-D6F7-416E-A9BF-1D5E358EF9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F8C979A-DF42-454C-96D1-B03B5147B419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0E534DA-38CC-49A7-9077-B71AE5C065A7}">
      <dgm:prSet/>
      <dgm:spPr/>
      <dgm:t>
        <a:bodyPr/>
        <a:lstStyle/>
        <a:p>
          <a:pPr rtl="0"/>
          <a:r>
            <a:rPr lang="nl-NL" b="1" dirty="0" smtClean="0"/>
            <a:t>Oertijd: een atmosfeer zonder zuurstof (O</a:t>
          </a:r>
          <a:r>
            <a:rPr lang="nl-NL" b="1" baseline="-25000" dirty="0" smtClean="0"/>
            <a:t>2</a:t>
          </a:r>
          <a:r>
            <a:rPr lang="nl-NL" b="1" dirty="0" smtClean="0"/>
            <a:t>)</a:t>
          </a:r>
          <a:endParaRPr lang="nl-NL" b="1" dirty="0"/>
        </a:p>
      </dgm:t>
    </dgm:pt>
    <dgm:pt modelId="{47F543B5-8397-4497-8231-FFC347A586EA}" type="parTrans" cxnId="{7F576067-208D-4546-A960-4C11393AF86A}">
      <dgm:prSet/>
      <dgm:spPr/>
      <dgm:t>
        <a:bodyPr/>
        <a:lstStyle/>
        <a:p>
          <a:endParaRPr lang="nl-NL"/>
        </a:p>
      </dgm:t>
    </dgm:pt>
    <dgm:pt modelId="{9DDF65B2-0A98-4A86-811A-451D50A50A30}" type="sibTrans" cxnId="{7F576067-208D-4546-A960-4C11393AF86A}">
      <dgm:prSet/>
      <dgm:spPr/>
      <dgm:t>
        <a:bodyPr/>
        <a:lstStyle/>
        <a:p>
          <a:endParaRPr lang="nl-NL"/>
        </a:p>
      </dgm:t>
    </dgm:pt>
    <dgm:pt modelId="{F4BD5251-DB66-496F-A344-448D61FB92F3}">
      <dgm:prSet/>
      <dgm:spPr/>
      <dgm:t>
        <a:bodyPr/>
        <a:lstStyle/>
        <a:p>
          <a:pPr rtl="0"/>
          <a:r>
            <a:rPr lang="nl-NL" b="1" dirty="0" smtClean="0"/>
            <a:t>De eerste levensvormen leven zonder O</a:t>
          </a:r>
          <a:r>
            <a:rPr lang="nl-NL" b="1" baseline="-25000" dirty="0" smtClean="0"/>
            <a:t>2</a:t>
          </a:r>
          <a:r>
            <a:rPr lang="nl-NL" b="1" dirty="0" smtClean="0"/>
            <a:t>: </a:t>
          </a:r>
          <a:r>
            <a:rPr lang="nl-NL" b="1" dirty="0" err="1" smtClean="0"/>
            <a:t>anaërobe</a:t>
          </a:r>
          <a:r>
            <a:rPr lang="nl-NL" b="1" dirty="0" smtClean="0"/>
            <a:t> organismen</a:t>
          </a:r>
          <a:endParaRPr lang="nl-NL" b="1" dirty="0"/>
        </a:p>
      </dgm:t>
    </dgm:pt>
    <dgm:pt modelId="{A9A97B06-F573-404B-B0C8-328D1D097CC6}" type="parTrans" cxnId="{B082CC07-3BE3-4CA7-A2BF-53E5D6D2801B}">
      <dgm:prSet/>
      <dgm:spPr/>
      <dgm:t>
        <a:bodyPr/>
        <a:lstStyle/>
        <a:p>
          <a:endParaRPr lang="nl-NL"/>
        </a:p>
      </dgm:t>
    </dgm:pt>
    <dgm:pt modelId="{F825D931-C31E-47D2-9978-EEC23B7B6771}" type="sibTrans" cxnId="{B082CC07-3BE3-4CA7-A2BF-53E5D6D2801B}">
      <dgm:prSet/>
      <dgm:spPr/>
      <dgm:t>
        <a:bodyPr/>
        <a:lstStyle/>
        <a:p>
          <a:endParaRPr lang="nl-NL"/>
        </a:p>
      </dgm:t>
    </dgm:pt>
    <dgm:pt modelId="{8F971918-C03A-4C95-B87C-685615D82787}">
      <dgm:prSet/>
      <dgm:spPr/>
      <dgm:t>
        <a:bodyPr/>
        <a:lstStyle/>
        <a:p>
          <a:pPr rtl="0"/>
          <a:r>
            <a:rPr lang="nl-NL" b="1" dirty="0" smtClean="0"/>
            <a:t>Als fotosynthese ontstaat, wordt O</a:t>
          </a:r>
          <a:r>
            <a:rPr lang="nl-NL" b="1" baseline="-25000" dirty="0" smtClean="0"/>
            <a:t>2 </a:t>
          </a:r>
          <a:r>
            <a:rPr lang="nl-NL" b="1" dirty="0" smtClean="0"/>
            <a:t>gemaakt</a:t>
          </a:r>
          <a:endParaRPr lang="nl-NL" b="1" dirty="0"/>
        </a:p>
      </dgm:t>
    </dgm:pt>
    <dgm:pt modelId="{248416F2-0B78-4160-9682-F4F5D8DCB5BC}" type="parTrans" cxnId="{432F1F3F-8AAA-4C29-AFC3-4959F2F66050}">
      <dgm:prSet/>
      <dgm:spPr/>
      <dgm:t>
        <a:bodyPr/>
        <a:lstStyle/>
        <a:p>
          <a:endParaRPr lang="nl-NL"/>
        </a:p>
      </dgm:t>
    </dgm:pt>
    <dgm:pt modelId="{B0C4E639-3503-4446-93F9-393E790E0A1D}" type="sibTrans" cxnId="{432F1F3F-8AAA-4C29-AFC3-4959F2F66050}">
      <dgm:prSet/>
      <dgm:spPr/>
      <dgm:t>
        <a:bodyPr/>
        <a:lstStyle/>
        <a:p>
          <a:endParaRPr lang="nl-NL"/>
        </a:p>
      </dgm:t>
    </dgm:pt>
    <dgm:pt modelId="{2DAA58AF-105F-47C2-A495-9AB3A8C73C95}">
      <dgm:prSet/>
      <dgm:spPr/>
      <dgm:t>
        <a:bodyPr/>
        <a:lstStyle/>
        <a:p>
          <a:pPr rtl="0"/>
          <a:r>
            <a:rPr lang="nl-NL" b="1" smtClean="0"/>
            <a:t>De O</a:t>
          </a:r>
          <a:r>
            <a:rPr lang="nl-NL" b="1" baseline="-25000" smtClean="0"/>
            <a:t>2 </a:t>
          </a:r>
          <a:r>
            <a:rPr lang="nl-NL" b="1" smtClean="0"/>
            <a:t>concentratie stijgt daarna</a:t>
          </a:r>
          <a:endParaRPr lang="nl-NL" b="1"/>
        </a:p>
      </dgm:t>
    </dgm:pt>
    <dgm:pt modelId="{50F6E0AE-724E-4A8D-B345-BD58E096BD64}" type="parTrans" cxnId="{26B10FD4-FB31-470A-89A2-958810DFF57E}">
      <dgm:prSet/>
      <dgm:spPr/>
      <dgm:t>
        <a:bodyPr/>
        <a:lstStyle/>
        <a:p>
          <a:endParaRPr lang="nl-NL"/>
        </a:p>
      </dgm:t>
    </dgm:pt>
    <dgm:pt modelId="{8259F39E-D6BF-4206-84A3-F952FC1B3615}" type="sibTrans" cxnId="{26B10FD4-FB31-470A-89A2-958810DFF57E}">
      <dgm:prSet/>
      <dgm:spPr/>
      <dgm:t>
        <a:bodyPr/>
        <a:lstStyle/>
        <a:p>
          <a:endParaRPr lang="nl-NL"/>
        </a:p>
      </dgm:t>
    </dgm:pt>
    <dgm:pt modelId="{C3A95223-82C9-4616-8BF0-EC4D87BAE209}">
      <dgm:prSet/>
      <dgm:spPr/>
      <dgm:t>
        <a:bodyPr/>
        <a:lstStyle/>
        <a:p>
          <a:pPr rtl="0"/>
          <a:r>
            <a:rPr lang="nl-NL" b="1" dirty="0" smtClean="0"/>
            <a:t>Evenwicht productie en opname O</a:t>
          </a:r>
          <a:r>
            <a:rPr lang="nl-NL" b="1" baseline="-25000" dirty="0" smtClean="0"/>
            <a:t>2 </a:t>
          </a:r>
          <a:r>
            <a:rPr lang="nl-NL" b="1" dirty="0" smtClean="0"/>
            <a:t>350 miljoen jaar geleden</a:t>
          </a:r>
          <a:endParaRPr lang="nl-NL" b="1" dirty="0"/>
        </a:p>
      </dgm:t>
    </dgm:pt>
    <dgm:pt modelId="{CEAE09AF-9A67-4F73-94E8-FDEA36BD846E}" type="parTrans" cxnId="{95697105-8AAF-4779-8842-BBFC01CB9DE2}">
      <dgm:prSet/>
      <dgm:spPr/>
      <dgm:t>
        <a:bodyPr/>
        <a:lstStyle/>
        <a:p>
          <a:endParaRPr lang="nl-NL"/>
        </a:p>
      </dgm:t>
    </dgm:pt>
    <dgm:pt modelId="{6A444B78-639F-4995-8B44-C02074D0EB3B}" type="sibTrans" cxnId="{95697105-8AAF-4779-8842-BBFC01CB9DE2}">
      <dgm:prSet/>
      <dgm:spPr/>
      <dgm:t>
        <a:bodyPr/>
        <a:lstStyle/>
        <a:p>
          <a:endParaRPr lang="nl-NL"/>
        </a:p>
      </dgm:t>
    </dgm:pt>
    <dgm:pt modelId="{BC7E28EC-D4B0-4D97-A539-DA70B6D08052}" type="pres">
      <dgm:prSet presAssocID="{BF8C979A-DF42-454C-96D1-B03B5147B419}" presName="Name0" presStyleCnt="0">
        <dgm:presLayoutVars>
          <dgm:dir/>
          <dgm:resizeHandles val="exact"/>
        </dgm:presLayoutVars>
      </dgm:prSet>
      <dgm:spPr/>
    </dgm:pt>
    <dgm:pt modelId="{A1E98B3E-7698-4E46-BD87-9E8A6F2DC748}" type="pres">
      <dgm:prSet presAssocID="{BF8C979A-DF42-454C-96D1-B03B5147B419}" presName="fgShape" presStyleLbl="fgShp" presStyleIdx="0" presStyleCnt="1"/>
      <dgm:spPr/>
    </dgm:pt>
    <dgm:pt modelId="{1248F9FA-7BFB-4A1D-A44A-A9C9F8E5F2F2}" type="pres">
      <dgm:prSet presAssocID="{BF8C979A-DF42-454C-96D1-B03B5147B419}" presName="linComp" presStyleCnt="0"/>
      <dgm:spPr/>
    </dgm:pt>
    <dgm:pt modelId="{1ED8FE03-2FA6-4EB7-932C-F6E0E46871A2}" type="pres">
      <dgm:prSet presAssocID="{70E534DA-38CC-49A7-9077-B71AE5C065A7}" presName="compNode" presStyleCnt="0"/>
      <dgm:spPr/>
    </dgm:pt>
    <dgm:pt modelId="{C08EDBBB-8875-496A-AC2C-624FC510E01D}" type="pres">
      <dgm:prSet presAssocID="{70E534DA-38CC-49A7-9077-B71AE5C065A7}" presName="bkgdShape" presStyleLbl="node1" presStyleIdx="0" presStyleCnt="5"/>
      <dgm:spPr/>
    </dgm:pt>
    <dgm:pt modelId="{27EFC5B1-9FA4-4E82-B466-FD03E01815BD}" type="pres">
      <dgm:prSet presAssocID="{70E534DA-38CC-49A7-9077-B71AE5C065A7}" presName="nodeTx" presStyleLbl="node1" presStyleIdx="0" presStyleCnt="5">
        <dgm:presLayoutVars>
          <dgm:bulletEnabled val="1"/>
        </dgm:presLayoutVars>
      </dgm:prSet>
      <dgm:spPr/>
    </dgm:pt>
    <dgm:pt modelId="{5F495EEC-263A-4C39-8CFC-98FCA33B2D86}" type="pres">
      <dgm:prSet presAssocID="{70E534DA-38CC-49A7-9077-B71AE5C065A7}" presName="invisiNode" presStyleLbl="node1" presStyleIdx="0" presStyleCnt="5"/>
      <dgm:spPr/>
    </dgm:pt>
    <dgm:pt modelId="{8B06A6DD-641B-45AA-8C79-0BC65D876CAB}" type="pres">
      <dgm:prSet presAssocID="{70E534DA-38CC-49A7-9077-B71AE5C065A7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E9DAEAF-BC4B-4B2B-BAEB-2149B945BBDE}" type="pres">
      <dgm:prSet presAssocID="{9DDF65B2-0A98-4A86-811A-451D50A50A30}" presName="sibTrans" presStyleLbl="sibTrans2D1" presStyleIdx="0" presStyleCnt="0"/>
      <dgm:spPr/>
    </dgm:pt>
    <dgm:pt modelId="{3D660351-C185-438B-A61D-38A931633D6D}" type="pres">
      <dgm:prSet presAssocID="{F4BD5251-DB66-496F-A344-448D61FB92F3}" presName="compNode" presStyleCnt="0"/>
      <dgm:spPr/>
    </dgm:pt>
    <dgm:pt modelId="{BD667460-ED7A-49F7-B575-9952ACF6F40B}" type="pres">
      <dgm:prSet presAssocID="{F4BD5251-DB66-496F-A344-448D61FB92F3}" presName="bkgdShape" presStyleLbl="node1" presStyleIdx="1" presStyleCnt="5"/>
      <dgm:spPr/>
    </dgm:pt>
    <dgm:pt modelId="{845B4B98-9C12-4D93-B0A3-5859764847D5}" type="pres">
      <dgm:prSet presAssocID="{F4BD5251-DB66-496F-A344-448D61FB92F3}" presName="nodeTx" presStyleLbl="node1" presStyleIdx="1" presStyleCnt="5">
        <dgm:presLayoutVars>
          <dgm:bulletEnabled val="1"/>
        </dgm:presLayoutVars>
      </dgm:prSet>
      <dgm:spPr/>
    </dgm:pt>
    <dgm:pt modelId="{A8BC9F7C-D128-4049-8A15-480F0E380C08}" type="pres">
      <dgm:prSet presAssocID="{F4BD5251-DB66-496F-A344-448D61FB92F3}" presName="invisiNode" presStyleLbl="node1" presStyleIdx="1" presStyleCnt="5"/>
      <dgm:spPr/>
    </dgm:pt>
    <dgm:pt modelId="{4166B474-77BC-4297-A83E-46750BD715AC}" type="pres">
      <dgm:prSet presAssocID="{F4BD5251-DB66-496F-A344-448D61FB92F3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4272CDD-12A9-4176-99BE-8C627D183DAC}" type="pres">
      <dgm:prSet presAssocID="{F825D931-C31E-47D2-9978-EEC23B7B6771}" presName="sibTrans" presStyleLbl="sibTrans2D1" presStyleIdx="0" presStyleCnt="0"/>
      <dgm:spPr/>
    </dgm:pt>
    <dgm:pt modelId="{FEA9417B-E4E4-424C-BBD8-BBAAC6A7CA89}" type="pres">
      <dgm:prSet presAssocID="{8F971918-C03A-4C95-B87C-685615D82787}" presName="compNode" presStyleCnt="0"/>
      <dgm:spPr/>
    </dgm:pt>
    <dgm:pt modelId="{BCD7FECA-FC21-4F9E-8333-48F8684DB7D2}" type="pres">
      <dgm:prSet presAssocID="{8F971918-C03A-4C95-B87C-685615D82787}" presName="bkgdShape" presStyleLbl="node1" presStyleIdx="2" presStyleCnt="5"/>
      <dgm:spPr/>
    </dgm:pt>
    <dgm:pt modelId="{2CEA0414-F271-4FEC-A662-5C956BA3E005}" type="pres">
      <dgm:prSet presAssocID="{8F971918-C03A-4C95-B87C-685615D82787}" presName="nodeTx" presStyleLbl="node1" presStyleIdx="2" presStyleCnt="5">
        <dgm:presLayoutVars>
          <dgm:bulletEnabled val="1"/>
        </dgm:presLayoutVars>
      </dgm:prSet>
      <dgm:spPr/>
    </dgm:pt>
    <dgm:pt modelId="{5E9A39BE-32D8-401B-90F3-B7525D565239}" type="pres">
      <dgm:prSet presAssocID="{8F971918-C03A-4C95-B87C-685615D82787}" presName="invisiNode" presStyleLbl="node1" presStyleIdx="2" presStyleCnt="5"/>
      <dgm:spPr/>
    </dgm:pt>
    <dgm:pt modelId="{92C3FF22-A93F-4BEF-90DE-6963B30EB083}" type="pres">
      <dgm:prSet presAssocID="{8F971918-C03A-4C95-B87C-685615D82787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8AAEC4D-2AB5-48DD-BAB5-3B98F79E74BD}" type="pres">
      <dgm:prSet presAssocID="{B0C4E639-3503-4446-93F9-393E790E0A1D}" presName="sibTrans" presStyleLbl="sibTrans2D1" presStyleIdx="0" presStyleCnt="0"/>
      <dgm:spPr/>
    </dgm:pt>
    <dgm:pt modelId="{A598A3D4-21B8-41B3-8D64-190DBE59933C}" type="pres">
      <dgm:prSet presAssocID="{2DAA58AF-105F-47C2-A495-9AB3A8C73C95}" presName="compNode" presStyleCnt="0"/>
      <dgm:spPr/>
    </dgm:pt>
    <dgm:pt modelId="{047D1318-6B6A-4F98-8A98-9611D4255294}" type="pres">
      <dgm:prSet presAssocID="{2DAA58AF-105F-47C2-A495-9AB3A8C73C95}" presName="bkgdShape" presStyleLbl="node1" presStyleIdx="3" presStyleCnt="5"/>
      <dgm:spPr/>
    </dgm:pt>
    <dgm:pt modelId="{5DB5C9DC-A1ED-4647-9ABD-1EC1C2F11CBB}" type="pres">
      <dgm:prSet presAssocID="{2DAA58AF-105F-47C2-A495-9AB3A8C73C95}" presName="nodeTx" presStyleLbl="node1" presStyleIdx="3" presStyleCnt="5">
        <dgm:presLayoutVars>
          <dgm:bulletEnabled val="1"/>
        </dgm:presLayoutVars>
      </dgm:prSet>
      <dgm:spPr/>
    </dgm:pt>
    <dgm:pt modelId="{A8461D6B-53D2-4D72-AD76-8048108E77B1}" type="pres">
      <dgm:prSet presAssocID="{2DAA58AF-105F-47C2-A495-9AB3A8C73C95}" presName="invisiNode" presStyleLbl="node1" presStyleIdx="3" presStyleCnt="5"/>
      <dgm:spPr/>
    </dgm:pt>
    <dgm:pt modelId="{4C971F79-0C1F-4C36-A494-59D73D247C36}" type="pres">
      <dgm:prSet presAssocID="{2DAA58AF-105F-47C2-A495-9AB3A8C73C95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EEF4DB2-C505-4E55-A16B-3E590447CD91}" type="pres">
      <dgm:prSet presAssocID="{8259F39E-D6BF-4206-84A3-F952FC1B3615}" presName="sibTrans" presStyleLbl="sibTrans2D1" presStyleIdx="0" presStyleCnt="0"/>
      <dgm:spPr/>
    </dgm:pt>
    <dgm:pt modelId="{AD3C62B4-BA45-497E-B3C9-EC1966EB3C42}" type="pres">
      <dgm:prSet presAssocID="{C3A95223-82C9-4616-8BF0-EC4D87BAE209}" presName="compNode" presStyleCnt="0"/>
      <dgm:spPr/>
    </dgm:pt>
    <dgm:pt modelId="{1BFAD22C-135D-420E-860B-B6329BD31CF4}" type="pres">
      <dgm:prSet presAssocID="{C3A95223-82C9-4616-8BF0-EC4D87BAE209}" presName="bkgdShape" presStyleLbl="node1" presStyleIdx="4" presStyleCnt="5"/>
      <dgm:spPr/>
      <dgm:t>
        <a:bodyPr/>
        <a:lstStyle/>
        <a:p>
          <a:endParaRPr lang="nl-NL"/>
        </a:p>
      </dgm:t>
    </dgm:pt>
    <dgm:pt modelId="{32122697-5ADD-4445-8B13-107BAA4A3A8A}" type="pres">
      <dgm:prSet presAssocID="{C3A95223-82C9-4616-8BF0-EC4D87BAE20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2A23DB7-63C2-42C8-9CF9-D3FC8DA3E22B}" type="pres">
      <dgm:prSet presAssocID="{C3A95223-82C9-4616-8BF0-EC4D87BAE209}" presName="invisiNode" presStyleLbl="node1" presStyleIdx="4" presStyleCnt="5"/>
      <dgm:spPr/>
    </dgm:pt>
    <dgm:pt modelId="{C38631EE-F5B8-4C4A-8BF9-4E29FAB22311}" type="pres">
      <dgm:prSet presAssocID="{C3A95223-82C9-4616-8BF0-EC4D87BAE209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4F5F475-8128-4B40-A71B-A85552BD78A6}" type="presOf" srcId="{8F971918-C03A-4C95-B87C-685615D82787}" destId="{2CEA0414-F271-4FEC-A662-5C956BA3E005}" srcOrd="1" destOrd="0" presId="urn:microsoft.com/office/officeart/2005/8/layout/hList7"/>
    <dgm:cxn modelId="{B082CC07-3BE3-4CA7-A2BF-53E5D6D2801B}" srcId="{BF8C979A-DF42-454C-96D1-B03B5147B419}" destId="{F4BD5251-DB66-496F-A344-448D61FB92F3}" srcOrd="1" destOrd="0" parTransId="{A9A97B06-F573-404B-B0C8-328D1D097CC6}" sibTransId="{F825D931-C31E-47D2-9978-EEC23B7B6771}"/>
    <dgm:cxn modelId="{32D756D8-6123-4D50-8E46-58820FDDF194}" type="presOf" srcId="{F825D931-C31E-47D2-9978-EEC23B7B6771}" destId="{54272CDD-12A9-4176-99BE-8C627D183DAC}" srcOrd="0" destOrd="0" presId="urn:microsoft.com/office/officeart/2005/8/layout/hList7"/>
    <dgm:cxn modelId="{432F1F3F-8AAA-4C29-AFC3-4959F2F66050}" srcId="{BF8C979A-DF42-454C-96D1-B03B5147B419}" destId="{8F971918-C03A-4C95-B87C-685615D82787}" srcOrd="2" destOrd="0" parTransId="{248416F2-0B78-4160-9682-F4F5D8DCB5BC}" sibTransId="{B0C4E639-3503-4446-93F9-393E790E0A1D}"/>
    <dgm:cxn modelId="{CB9EC3B5-85C1-4C25-8BB6-15F3CE75942D}" type="presOf" srcId="{70E534DA-38CC-49A7-9077-B71AE5C065A7}" destId="{27EFC5B1-9FA4-4E82-B466-FD03E01815BD}" srcOrd="1" destOrd="0" presId="urn:microsoft.com/office/officeart/2005/8/layout/hList7"/>
    <dgm:cxn modelId="{8985A23E-13C0-4719-9411-1A6679722635}" type="presOf" srcId="{F4BD5251-DB66-496F-A344-448D61FB92F3}" destId="{BD667460-ED7A-49F7-B575-9952ACF6F40B}" srcOrd="0" destOrd="0" presId="urn:microsoft.com/office/officeart/2005/8/layout/hList7"/>
    <dgm:cxn modelId="{5290323A-06F4-4586-A4F4-C8626C574AB2}" type="presOf" srcId="{F4BD5251-DB66-496F-A344-448D61FB92F3}" destId="{845B4B98-9C12-4D93-B0A3-5859764847D5}" srcOrd="1" destOrd="0" presId="urn:microsoft.com/office/officeart/2005/8/layout/hList7"/>
    <dgm:cxn modelId="{8055261F-9906-4D47-8EDF-E21F60306F98}" type="presOf" srcId="{9DDF65B2-0A98-4A86-811A-451D50A50A30}" destId="{2E9DAEAF-BC4B-4B2B-BAEB-2149B945BBDE}" srcOrd="0" destOrd="0" presId="urn:microsoft.com/office/officeart/2005/8/layout/hList7"/>
    <dgm:cxn modelId="{790F3434-7F2E-479C-AE9F-4316BF9B43D2}" type="presOf" srcId="{70E534DA-38CC-49A7-9077-B71AE5C065A7}" destId="{C08EDBBB-8875-496A-AC2C-624FC510E01D}" srcOrd="0" destOrd="0" presId="urn:microsoft.com/office/officeart/2005/8/layout/hList7"/>
    <dgm:cxn modelId="{2000D8ED-0C70-4041-8120-0A68696E2B67}" type="presOf" srcId="{2DAA58AF-105F-47C2-A495-9AB3A8C73C95}" destId="{047D1318-6B6A-4F98-8A98-9611D4255294}" srcOrd="0" destOrd="0" presId="urn:microsoft.com/office/officeart/2005/8/layout/hList7"/>
    <dgm:cxn modelId="{26B10FD4-FB31-470A-89A2-958810DFF57E}" srcId="{BF8C979A-DF42-454C-96D1-B03B5147B419}" destId="{2DAA58AF-105F-47C2-A495-9AB3A8C73C95}" srcOrd="3" destOrd="0" parTransId="{50F6E0AE-724E-4A8D-B345-BD58E096BD64}" sibTransId="{8259F39E-D6BF-4206-84A3-F952FC1B3615}"/>
    <dgm:cxn modelId="{FBC79A78-0A0C-4120-957A-3C5104F86955}" type="presOf" srcId="{BF8C979A-DF42-454C-96D1-B03B5147B419}" destId="{BC7E28EC-D4B0-4D97-A539-DA70B6D08052}" srcOrd="0" destOrd="0" presId="urn:microsoft.com/office/officeart/2005/8/layout/hList7"/>
    <dgm:cxn modelId="{7F576067-208D-4546-A960-4C11393AF86A}" srcId="{BF8C979A-DF42-454C-96D1-B03B5147B419}" destId="{70E534DA-38CC-49A7-9077-B71AE5C065A7}" srcOrd="0" destOrd="0" parTransId="{47F543B5-8397-4497-8231-FFC347A586EA}" sibTransId="{9DDF65B2-0A98-4A86-811A-451D50A50A30}"/>
    <dgm:cxn modelId="{0D8BAF7F-534E-4767-9FED-50DA0E84C645}" type="presOf" srcId="{8F971918-C03A-4C95-B87C-685615D82787}" destId="{BCD7FECA-FC21-4F9E-8333-48F8684DB7D2}" srcOrd="0" destOrd="0" presId="urn:microsoft.com/office/officeart/2005/8/layout/hList7"/>
    <dgm:cxn modelId="{95697105-8AAF-4779-8842-BBFC01CB9DE2}" srcId="{BF8C979A-DF42-454C-96D1-B03B5147B419}" destId="{C3A95223-82C9-4616-8BF0-EC4D87BAE209}" srcOrd="4" destOrd="0" parTransId="{CEAE09AF-9A67-4F73-94E8-FDEA36BD846E}" sibTransId="{6A444B78-639F-4995-8B44-C02074D0EB3B}"/>
    <dgm:cxn modelId="{379F5FEE-2797-4B6A-9B1E-4C809E2276D2}" type="presOf" srcId="{C3A95223-82C9-4616-8BF0-EC4D87BAE209}" destId="{1BFAD22C-135D-420E-860B-B6329BD31CF4}" srcOrd="0" destOrd="0" presId="urn:microsoft.com/office/officeart/2005/8/layout/hList7"/>
    <dgm:cxn modelId="{1B081142-5BD4-46CF-85E2-56E7C59AB585}" type="presOf" srcId="{8259F39E-D6BF-4206-84A3-F952FC1B3615}" destId="{4EEF4DB2-C505-4E55-A16B-3E590447CD91}" srcOrd="0" destOrd="0" presId="urn:microsoft.com/office/officeart/2005/8/layout/hList7"/>
    <dgm:cxn modelId="{978E4AE4-B6B3-4E73-A56C-B2B5AC878377}" type="presOf" srcId="{B0C4E639-3503-4446-93F9-393E790E0A1D}" destId="{F8AAEC4D-2AB5-48DD-BAB5-3B98F79E74BD}" srcOrd="0" destOrd="0" presId="urn:microsoft.com/office/officeart/2005/8/layout/hList7"/>
    <dgm:cxn modelId="{ED4C34AA-D67E-43ED-A48F-833BFB4D8CE5}" type="presOf" srcId="{2DAA58AF-105F-47C2-A495-9AB3A8C73C95}" destId="{5DB5C9DC-A1ED-4647-9ABD-1EC1C2F11CBB}" srcOrd="1" destOrd="0" presId="urn:microsoft.com/office/officeart/2005/8/layout/hList7"/>
    <dgm:cxn modelId="{12A2CB53-1E01-4D9B-8793-A8B780BCB170}" type="presOf" srcId="{C3A95223-82C9-4616-8BF0-EC4D87BAE209}" destId="{32122697-5ADD-4445-8B13-107BAA4A3A8A}" srcOrd="1" destOrd="0" presId="urn:microsoft.com/office/officeart/2005/8/layout/hList7"/>
    <dgm:cxn modelId="{1FFF2FE1-867B-489E-A85A-344585CF97C8}" type="presParOf" srcId="{BC7E28EC-D4B0-4D97-A539-DA70B6D08052}" destId="{A1E98B3E-7698-4E46-BD87-9E8A6F2DC748}" srcOrd="0" destOrd="0" presId="urn:microsoft.com/office/officeart/2005/8/layout/hList7"/>
    <dgm:cxn modelId="{098BF0D5-BB7E-4BF5-9220-5122E2A6B64D}" type="presParOf" srcId="{BC7E28EC-D4B0-4D97-A539-DA70B6D08052}" destId="{1248F9FA-7BFB-4A1D-A44A-A9C9F8E5F2F2}" srcOrd="1" destOrd="0" presId="urn:microsoft.com/office/officeart/2005/8/layout/hList7"/>
    <dgm:cxn modelId="{9DDDCC41-A831-436C-8624-69C4FD0DE548}" type="presParOf" srcId="{1248F9FA-7BFB-4A1D-A44A-A9C9F8E5F2F2}" destId="{1ED8FE03-2FA6-4EB7-932C-F6E0E46871A2}" srcOrd="0" destOrd="0" presId="urn:microsoft.com/office/officeart/2005/8/layout/hList7"/>
    <dgm:cxn modelId="{AECCC812-E221-43E4-971B-7695FE74F6C5}" type="presParOf" srcId="{1ED8FE03-2FA6-4EB7-932C-F6E0E46871A2}" destId="{C08EDBBB-8875-496A-AC2C-624FC510E01D}" srcOrd="0" destOrd="0" presId="urn:microsoft.com/office/officeart/2005/8/layout/hList7"/>
    <dgm:cxn modelId="{304853AA-404D-4636-9EB5-D0C6807A4066}" type="presParOf" srcId="{1ED8FE03-2FA6-4EB7-932C-F6E0E46871A2}" destId="{27EFC5B1-9FA4-4E82-B466-FD03E01815BD}" srcOrd="1" destOrd="0" presId="urn:microsoft.com/office/officeart/2005/8/layout/hList7"/>
    <dgm:cxn modelId="{98A3687A-C431-47CA-B9EE-62854966DE63}" type="presParOf" srcId="{1ED8FE03-2FA6-4EB7-932C-F6E0E46871A2}" destId="{5F495EEC-263A-4C39-8CFC-98FCA33B2D86}" srcOrd="2" destOrd="0" presId="urn:microsoft.com/office/officeart/2005/8/layout/hList7"/>
    <dgm:cxn modelId="{F582D9B3-AC73-4A31-BA1F-5CB491D51590}" type="presParOf" srcId="{1ED8FE03-2FA6-4EB7-932C-F6E0E46871A2}" destId="{8B06A6DD-641B-45AA-8C79-0BC65D876CAB}" srcOrd="3" destOrd="0" presId="urn:microsoft.com/office/officeart/2005/8/layout/hList7"/>
    <dgm:cxn modelId="{B7FACB74-AFE1-4F41-A241-9003ABC3D51A}" type="presParOf" srcId="{1248F9FA-7BFB-4A1D-A44A-A9C9F8E5F2F2}" destId="{2E9DAEAF-BC4B-4B2B-BAEB-2149B945BBDE}" srcOrd="1" destOrd="0" presId="urn:microsoft.com/office/officeart/2005/8/layout/hList7"/>
    <dgm:cxn modelId="{44CA4BAB-73D7-4FFE-8105-E3D914B24712}" type="presParOf" srcId="{1248F9FA-7BFB-4A1D-A44A-A9C9F8E5F2F2}" destId="{3D660351-C185-438B-A61D-38A931633D6D}" srcOrd="2" destOrd="0" presId="urn:microsoft.com/office/officeart/2005/8/layout/hList7"/>
    <dgm:cxn modelId="{2BC9DC4E-84C9-4CA1-90E3-67C8D735B62F}" type="presParOf" srcId="{3D660351-C185-438B-A61D-38A931633D6D}" destId="{BD667460-ED7A-49F7-B575-9952ACF6F40B}" srcOrd="0" destOrd="0" presId="urn:microsoft.com/office/officeart/2005/8/layout/hList7"/>
    <dgm:cxn modelId="{7449AF59-57AA-4002-AE46-60B14908522A}" type="presParOf" srcId="{3D660351-C185-438B-A61D-38A931633D6D}" destId="{845B4B98-9C12-4D93-B0A3-5859764847D5}" srcOrd="1" destOrd="0" presId="urn:microsoft.com/office/officeart/2005/8/layout/hList7"/>
    <dgm:cxn modelId="{7EAF1B4D-B691-42A8-AD5D-9263F6551606}" type="presParOf" srcId="{3D660351-C185-438B-A61D-38A931633D6D}" destId="{A8BC9F7C-D128-4049-8A15-480F0E380C08}" srcOrd="2" destOrd="0" presId="urn:microsoft.com/office/officeart/2005/8/layout/hList7"/>
    <dgm:cxn modelId="{960095C5-A377-40B7-9DAB-689753008E97}" type="presParOf" srcId="{3D660351-C185-438B-A61D-38A931633D6D}" destId="{4166B474-77BC-4297-A83E-46750BD715AC}" srcOrd="3" destOrd="0" presId="urn:microsoft.com/office/officeart/2005/8/layout/hList7"/>
    <dgm:cxn modelId="{E7AB111D-1B3F-403A-AEBF-54C7D4230462}" type="presParOf" srcId="{1248F9FA-7BFB-4A1D-A44A-A9C9F8E5F2F2}" destId="{54272CDD-12A9-4176-99BE-8C627D183DAC}" srcOrd="3" destOrd="0" presId="urn:microsoft.com/office/officeart/2005/8/layout/hList7"/>
    <dgm:cxn modelId="{CEE7FB31-CC27-4EDB-A6DD-84B17FAF0DAA}" type="presParOf" srcId="{1248F9FA-7BFB-4A1D-A44A-A9C9F8E5F2F2}" destId="{FEA9417B-E4E4-424C-BBD8-BBAAC6A7CA89}" srcOrd="4" destOrd="0" presId="urn:microsoft.com/office/officeart/2005/8/layout/hList7"/>
    <dgm:cxn modelId="{22A7C83F-7B30-4F74-A661-6EFF5F53BA2E}" type="presParOf" srcId="{FEA9417B-E4E4-424C-BBD8-BBAAC6A7CA89}" destId="{BCD7FECA-FC21-4F9E-8333-48F8684DB7D2}" srcOrd="0" destOrd="0" presId="urn:microsoft.com/office/officeart/2005/8/layout/hList7"/>
    <dgm:cxn modelId="{EA44FB04-31EE-4841-878E-E9EB7CE2993E}" type="presParOf" srcId="{FEA9417B-E4E4-424C-BBD8-BBAAC6A7CA89}" destId="{2CEA0414-F271-4FEC-A662-5C956BA3E005}" srcOrd="1" destOrd="0" presId="urn:microsoft.com/office/officeart/2005/8/layout/hList7"/>
    <dgm:cxn modelId="{D201E4CB-F58C-4B4B-9DE0-B2E877721A80}" type="presParOf" srcId="{FEA9417B-E4E4-424C-BBD8-BBAAC6A7CA89}" destId="{5E9A39BE-32D8-401B-90F3-B7525D565239}" srcOrd="2" destOrd="0" presId="urn:microsoft.com/office/officeart/2005/8/layout/hList7"/>
    <dgm:cxn modelId="{3EC3D92E-DABE-428E-B1D2-420D6DD99E2D}" type="presParOf" srcId="{FEA9417B-E4E4-424C-BBD8-BBAAC6A7CA89}" destId="{92C3FF22-A93F-4BEF-90DE-6963B30EB083}" srcOrd="3" destOrd="0" presId="urn:microsoft.com/office/officeart/2005/8/layout/hList7"/>
    <dgm:cxn modelId="{8140DA28-B59F-4397-B864-1EE9AF310F1C}" type="presParOf" srcId="{1248F9FA-7BFB-4A1D-A44A-A9C9F8E5F2F2}" destId="{F8AAEC4D-2AB5-48DD-BAB5-3B98F79E74BD}" srcOrd="5" destOrd="0" presId="urn:microsoft.com/office/officeart/2005/8/layout/hList7"/>
    <dgm:cxn modelId="{E558996D-E94C-4CBA-880A-25E99B5D59AB}" type="presParOf" srcId="{1248F9FA-7BFB-4A1D-A44A-A9C9F8E5F2F2}" destId="{A598A3D4-21B8-41B3-8D64-190DBE59933C}" srcOrd="6" destOrd="0" presId="urn:microsoft.com/office/officeart/2005/8/layout/hList7"/>
    <dgm:cxn modelId="{F743582E-B42B-4982-83E7-E06A8FB54CF4}" type="presParOf" srcId="{A598A3D4-21B8-41B3-8D64-190DBE59933C}" destId="{047D1318-6B6A-4F98-8A98-9611D4255294}" srcOrd="0" destOrd="0" presId="urn:microsoft.com/office/officeart/2005/8/layout/hList7"/>
    <dgm:cxn modelId="{3F703E25-22CE-48A3-BDFB-37B4227FEB36}" type="presParOf" srcId="{A598A3D4-21B8-41B3-8D64-190DBE59933C}" destId="{5DB5C9DC-A1ED-4647-9ABD-1EC1C2F11CBB}" srcOrd="1" destOrd="0" presId="urn:microsoft.com/office/officeart/2005/8/layout/hList7"/>
    <dgm:cxn modelId="{D6CA5901-B6AE-4CB7-8D8A-A41546397FE7}" type="presParOf" srcId="{A598A3D4-21B8-41B3-8D64-190DBE59933C}" destId="{A8461D6B-53D2-4D72-AD76-8048108E77B1}" srcOrd="2" destOrd="0" presId="urn:microsoft.com/office/officeart/2005/8/layout/hList7"/>
    <dgm:cxn modelId="{7C98A0CB-3737-4100-B39D-7E905F0194CA}" type="presParOf" srcId="{A598A3D4-21B8-41B3-8D64-190DBE59933C}" destId="{4C971F79-0C1F-4C36-A494-59D73D247C36}" srcOrd="3" destOrd="0" presId="urn:microsoft.com/office/officeart/2005/8/layout/hList7"/>
    <dgm:cxn modelId="{E2EA68D6-D320-4828-A6F3-A8F1C82358E7}" type="presParOf" srcId="{1248F9FA-7BFB-4A1D-A44A-A9C9F8E5F2F2}" destId="{4EEF4DB2-C505-4E55-A16B-3E590447CD91}" srcOrd="7" destOrd="0" presId="urn:microsoft.com/office/officeart/2005/8/layout/hList7"/>
    <dgm:cxn modelId="{E0761FC7-DD9F-407C-BB15-6E728CE2EC27}" type="presParOf" srcId="{1248F9FA-7BFB-4A1D-A44A-A9C9F8E5F2F2}" destId="{AD3C62B4-BA45-497E-B3C9-EC1966EB3C42}" srcOrd="8" destOrd="0" presId="urn:microsoft.com/office/officeart/2005/8/layout/hList7"/>
    <dgm:cxn modelId="{F882F183-914F-46E8-AE79-EDF87072E664}" type="presParOf" srcId="{AD3C62B4-BA45-497E-B3C9-EC1966EB3C42}" destId="{1BFAD22C-135D-420E-860B-B6329BD31CF4}" srcOrd="0" destOrd="0" presId="urn:microsoft.com/office/officeart/2005/8/layout/hList7"/>
    <dgm:cxn modelId="{0595F5DF-AFB6-4615-B323-9B006A96A92D}" type="presParOf" srcId="{AD3C62B4-BA45-497E-B3C9-EC1966EB3C42}" destId="{32122697-5ADD-4445-8B13-107BAA4A3A8A}" srcOrd="1" destOrd="0" presId="urn:microsoft.com/office/officeart/2005/8/layout/hList7"/>
    <dgm:cxn modelId="{8C7AEC7C-2B4A-46D6-971C-8948CA658234}" type="presParOf" srcId="{AD3C62B4-BA45-497E-B3C9-EC1966EB3C42}" destId="{02A23DB7-63C2-42C8-9CF9-D3FC8DA3E22B}" srcOrd="2" destOrd="0" presId="urn:microsoft.com/office/officeart/2005/8/layout/hList7"/>
    <dgm:cxn modelId="{55554452-5541-4000-AD3B-5556FD89476D}" type="presParOf" srcId="{AD3C62B4-BA45-497E-B3C9-EC1966EB3C42}" destId="{C38631EE-F5B8-4C4A-8BF9-4E29FAB223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D3064-FF9E-4C4B-828C-680A31EBA6F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12A3B1F-26C5-4C80-88F9-29ADC982BC6B}">
      <dgm:prSet custT="1"/>
      <dgm:spPr/>
      <dgm:t>
        <a:bodyPr/>
        <a:lstStyle/>
        <a:p>
          <a:pPr rtl="0"/>
          <a:r>
            <a:rPr lang="nl-NL" sz="3600" dirty="0" smtClean="0"/>
            <a:t>Paragraaf 1  Invloed van de mens</a:t>
          </a:r>
          <a:endParaRPr lang="nl-NL" sz="3600" dirty="0"/>
        </a:p>
      </dgm:t>
    </dgm:pt>
    <dgm:pt modelId="{EF1ECD2F-58DA-474A-B4E7-5B4297343230}" type="parTrans" cxnId="{40A4214F-F753-4827-9A41-C5D280619947}">
      <dgm:prSet/>
      <dgm:spPr/>
      <dgm:t>
        <a:bodyPr/>
        <a:lstStyle/>
        <a:p>
          <a:endParaRPr lang="nl-NL"/>
        </a:p>
      </dgm:t>
    </dgm:pt>
    <dgm:pt modelId="{46F89842-380A-49C0-979A-23ADBFFA7CDE}" type="sibTrans" cxnId="{40A4214F-F753-4827-9A41-C5D280619947}">
      <dgm:prSet/>
      <dgm:spPr/>
      <dgm:t>
        <a:bodyPr/>
        <a:lstStyle/>
        <a:p>
          <a:endParaRPr lang="nl-NL"/>
        </a:p>
      </dgm:t>
    </dgm:pt>
    <dgm:pt modelId="{64FBC737-D298-4BE6-A014-99ADC8F8EDEB}" type="pres">
      <dgm:prSet presAssocID="{298D3064-FF9E-4C4B-828C-680A31EBA6F9}" presName="linear" presStyleCnt="0">
        <dgm:presLayoutVars>
          <dgm:animLvl val="lvl"/>
          <dgm:resizeHandles val="exact"/>
        </dgm:presLayoutVars>
      </dgm:prSet>
      <dgm:spPr/>
    </dgm:pt>
    <dgm:pt modelId="{E01E012A-C7EE-434E-A448-C63D7A9EDFE7}" type="pres">
      <dgm:prSet presAssocID="{A12A3B1F-26C5-4C80-88F9-29ADC982BC6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0A4214F-F753-4827-9A41-C5D280619947}" srcId="{298D3064-FF9E-4C4B-828C-680A31EBA6F9}" destId="{A12A3B1F-26C5-4C80-88F9-29ADC982BC6B}" srcOrd="0" destOrd="0" parTransId="{EF1ECD2F-58DA-474A-B4E7-5B4297343230}" sibTransId="{46F89842-380A-49C0-979A-23ADBFFA7CDE}"/>
    <dgm:cxn modelId="{EF1EF5B3-448A-428C-8B56-46E2ABC43497}" type="presOf" srcId="{298D3064-FF9E-4C4B-828C-680A31EBA6F9}" destId="{64FBC737-D298-4BE6-A014-99ADC8F8EDEB}" srcOrd="0" destOrd="0" presId="urn:microsoft.com/office/officeart/2005/8/layout/vList2"/>
    <dgm:cxn modelId="{6E12943B-04CB-467E-A8E9-05C5D2315EF9}" type="presOf" srcId="{A12A3B1F-26C5-4C80-88F9-29ADC982BC6B}" destId="{E01E012A-C7EE-434E-A448-C63D7A9EDFE7}" srcOrd="0" destOrd="0" presId="urn:microsoft.com/office/officeart/2005/8/layout/vList2"/>
    <dgm:cxn modelId="{53AE2B66-1080-4A59-B9A4-D260596A3225}" type="presParOf" srcId="{64FBC737-D298-4BE6-A014-99ADC8F8EDEB}" destId="{E01E012A-C7EE-434E-A448-C63D7A9EDF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C490BA6-DAB3-4F40-BF6D-14B3274FE85F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DC256460-121E-4D06-96C3-E98D6B02C2FE}">
      <dgm:prSet/>
      <dgm:spPr/>
      <dgm:t>
        <a:bodyPr/>
        <a:lstStyle/>
        <a:p>
          <a:pPr rtl="0"/>
          <a:r>
            <a:rPr lang="nl-NL" smtClean="0"/>
            <a:t>Functie atmosfeer bescherming</a:t>
          </a:r>
          <a:endParaRPr lang="nl-NL"/>
        </a:p>
      </dgm:t>
    </dgm:pt>
    <dgm:pt modelId="{80DF358D-A504-4936-B9F9-AF2E9ED4E1B6}" type="parTrans" cxnId="{AD802D97-8C10-4D37-A3FB-FD922D6CB6B4}">
      <dgm:prSet/>
      <dgm:spPr/>
      <dgm:t>
        <a:bodyPr/>
        <a:lstStyle/>
        <a:p>
          <a:endParaRPr lang="nl-NL"/>
        </a:p>
      </dgm:t>
    </dgm:pt>
    <dgm:pt modelId="{D7FD8EB2-BEAD-4912-AC66-25678C7BF13C}" type="sibTrans" cxnId="{AD802D97-8C10-4D37-A3FB-FD922D6CB6B4}">
      <dgm:prSet/>
      <dgm:spPr/>
      <dgm:t>
        <a:bodyPr/>
        <a:lstStyle/>
        <a:p>
          <a:endParaRPr lang="nl-NL"/>
        </a:p>
      </dgm:t>
    </dgm:pt>
    <dgm:pt modelId="{33CF681A-A0FB-419E-8EC0-DF9655095375}" type="pres">
      <dgm:prSet presAssocID="{CC490BA6-DAB3-4F40-BF6D-14B3274FE85F}" presName="linear" presStyleCnt="0">
        <dgm:presLayoutVars>
          <dgm:animLvl val="lvl"/>
          <dgm:resizeHandles val="exact"/>
        </dgm:presLayoutVars>
      </dgm:prSet>
      <dgm:spPr/>
    </dgm:pt>
    <dgm:pt modelId="{280C1976-AA6D-4B96-8B0C-85F32F29881F}" type="pres">
      <dgm:prSet presAssocID="{DC256460-121E-4D06-96C3-E98D6B02C2F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18B479-F427-4541-B517-90824D87C95B}" type="presOf" srcId="{CC490BA6-DAB3-4F40-BF6D-14B3274FE85F}" destId="{33CF681A-A0FB-419E-8EC0-DF9655095375}" srcOrd="0" destOrd="0" presId="urn:microsoft.com/office/officeart/2005/8/layout/vList2"/>
    <dgm:cxn modelId="{AD802D97-8C10-4D37-A3FB-FD922D6CB6B4}" srcId="{CC490BA6-DAB3-4F40-BF6D-14B3274FE85F}" destId="{DC256460-121E-4D06-96C3-E98D6B02C2FE}" srcOrd="0" destOrd="0" parTransId="{80DF358D-A504-4936-B9F9-AF2E9ED4E1B6}" sibTransId="{D7FD8EB2-BEAD-4912-AC66-25678C7BF13C}"/>
    <dgm:cxn modelId="{1B70EDC7-A404-4BFC-903F-D2EC9B55A856}" type="presOf" srcId="{DC256460-121E-4D06-96C3-E98D6B02C2FE}" destId="{280C1976-AA6D-4B96-8B0C-85F32F29881F}" srcOrd="0" destOrd="0" presId="urn:microsoft.com/office/officeart/2005/8/layout/vList2"/>
    <dgm:cxn modelId="{DB743317-C1BE-4887-9300-683A0A3E916A}" type="presParOf" srcId="{33CF681A-A0FB-419E-8EC0-DF9655095375}" destId="{280C1976-AA6D-4B96-8B0C-85F32F2988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767EA12-F683-483B-89AE-BBEBBA9AA069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CE4A5958-A7AA-4FD4-90A2-927CADA54F35}">
      <dgm:prSet/>
      <dgm:spPr/>
      <dgm:t>
        <a:bodyPr/>
        <a:lstStyle/>
        <a:p>
          <a:pPr algn="ctr" rtl="0"/>
          <a:r>
            <a:rPr lang="nl-NL" dirty="0" smtClean="0"/>
            <a:t>Schild tegen ruimtepuin: dat verbrandt als meteoriet (vallende sterren)</a:t>
          </a:r>
          <a:endParaRPr lang="nl-NL" dirty="0"/>
        </a:p>
      </dgm:t>
    </dgm:pt>
    <dgm:pt modelId="{ADB82166-C5BA-47AE-B652-003867CF338F}" type="parTrans" cxnId="{C6CC697F-4D02-4D12-9300-13652D203E25}">
      <dgm:prSet/>
      <dgm:spPr/>
      <dgm:t>
        <a:bodyPr/>
        <a:lstStyle/>
        <a:p>
          <a:pPr algn="ctr"/>
          <a:endParaRPr lang="nl-NL"/>
        </a:p>
      </dgm:t>
    </dgm:pt>
    <dgm:pt modelId="{D4FFBCA6-D787-44E7-A5EB-9F4952F5F064}" type="sibTrans" cxnId="{C6CC697F-4D02-4D12-9300-13652D203E25}">
      <dgm:prSet/>
      <dgm:spPr/>
      <dgm:t>
        <a:bodyPr/>
        <a:lstStyle/>
        <a:p>
          <a:pPr algn="ctr"/>
          <a:endParaRPr lang="nl-NL"/>
        </a:p>
      </dgm:t>
    </dgm:pt>
    <dgm:pt modelId="{5B68D493-B8FC-4592-B629-C16677E26339}">
      <dgm:prSet/>
      <dgm:spPr/>
      <dgm:t>
        <a:bodyPr/>
        <a:lstStyle/>
        <a:p>
          <a:pPr algn="ctr" rtl="0"/>
          <a:r>
            <a:rPr lang="nl-NL" dirty="0" smtClean="0"/>
            <a:t>Filter tegen gevaarlijke straling: röntgen-, gamma- en </a:t>
          </a:r>
          <a:r>
            <a:rPr lang="nl-NL" dirty="0" err="1" smtClean="0"/>
            <a:t>UV-straling</a:t>
          </a:r>
          <a:r>
            <a:rPr lang="nl-NL" dirty="0" smtClean="0"/>
            <a:t> veroorzaakt (huid-)kanker</a:t>
          </a:r>
          <a:endParaRPr lang="nl-NL" dirty="0"/>
        </a:p>
      </dgm:t>
    </dgm:pt>
    <dgm:pt modelId="{6A695875-CB00-4FE0-A158-ED5AE4CF3E7F}" type="parTrans" cxnId="{ED383666-EA58-4A8C-8F37-6AD01071BE31}">
      <dgm:prSet/>
      <dgm:spPr/>
      <dgm:t>
        <a:bodyPr/>
        <a:lstStyle/>
        <a:p>
          <a:pPr algn="ctr"/>
          <a:endParaRPr lang="nl-NL"/>
        </a:p>
      </dgm:t>
    </dgm:pt>
    <dgm:pt modelId="{D77AC515-9EA6-452B-9133-2B26D744F396}" type="sibTrans" cxnId="{ED383666-EA58-4A8C-8F37-6AD01071BE31}">
      <dgm:prSet/>
      <dgm:spPr/>
      <dgm:t>
        <a:bodyPr/>
        <a:lstStyle/>
        <a:p>
          <a:pPr algn="ctr"/>
          <a:endParaRPr lang="nl-NL"/>
        </a:p>
      </dgm:t>
    </dgm:pt>
    <dgm:pt modelId="{EEB3644F-551D-4C8C-B2B4-26306F067E6B}">
      <dgm:prSet/>
      <dgm:spPr/>
      <dgm:t>
        <a:bodyPr/>
        <a:lstStyle/>
        <a:p>
          <a:pPr algn="ctr" rtl="0"/>
          <a:r>
            <a:rPr lang="nl-NL" dirty="0" smtClean="0"/>
            <a:t>Isolatiedeken: de atmosfeer zorgt voor een </a:t>
          </a:r>
          <a:r>
            <a:rPr lang="nl-NL" b="1" u="sng" dirty="0" smtClean="0"/>
            <a:t>natuurlijk broeikaseffect</a:t>
          </a:r>
          <a:endParaRPr lang="nl-NL" u="sng" dirty="0"/>
        </a:p>
      </dgm:t>
    </dgm:pt>
    <dgm:pt modelId="{C7E7D5C0-7593-40B5-907C-81665AE3AAB5}" type="parTrans" cxnId="{534BC986-C60D-4C4B-B87E-BDB3CC9471E5}">
      <dgm:prSet/>
      <dgm:spPr/>
      <dgm:t>
        <a:bodyPr/>
        <a:lstStyle/>
        <a:p>
          <a:pPr algn="ctr"/>
          <a:endParaRPr lang="nl-NL"/>
        </a:p>
      </dgm:t>
    </dgm:pt>
    <dgm:pt modelId="{57254F6F-8B16-4C54-8577-DAEBB704738E}" type="sibTrans" cxnId="{534BC986-C60D-4C4B-B87E-BDB3CC9471E5}">
      <dgm:prSet/>
      <dgm:spPr/>
      <dgm:t>
        <a:bodyPr/>
        <a:lstStyle/>
        <a:p>
          <a:pPr algn="ctr"/>
          <a:endParaRPr lang="nl-NL"/>
        </a:p>
      </dgm:t>
    </dgm:pt>
    <dgm:pt modelId="{1AEE07A4-1F02-41FA-8C77-99003B0D8560}" type="pres">
      <dgm:prSet presAssocID="{A767EA12-F683-483B-89AE-BBEBBA9AA069}" presName="linear" presStyleCnt="0">
        <dgm:presLayoutVars>
          <dgm:animLvl val="lvl"/>
          <dgm:resizeHandles val="exact"/>
        </dgm:presLayoutVars>
      </dgm:prSet>
      <dgm:spPr/>
    </dgm:pt>
    <dgm:pt modelId="{F0C50C04-0074-4E87-8AEF-88CF4EA63663}" type="pres">
      <dgm:prSet presAssocID="{CE4A5958-A7AA-4FD4-90A2-927CADA54F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B88899-0C23-40A9-98C0-BB604A807BBC}" type="pres">
      <dgm:prSet presAssocID="{D4FFBCA6-D787-44E7-A5EB-9F4952F5F064}" presName="spacer" presStyleCnt="0"/>
      <dgm:spPr/>
    </dgm:pt>
    <dgm:pt modelId="{5C23261D-BC5E-42BE-8F1D-B574356BCD6C}" type="pres">
      <dgm:prSet presAssocID="{5B68D493-B8FC-4592-B629-C16677E263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8F25F04-71A0-4F3C-AB09-95FAE80947E7}" type="pres">
      <dgm:prSet presAssocID="{D77AC515-9EA6-452B-9133-2B26D744F396}" presName="spacer" presStyleCnt="0"/>
      <dgm:spPr/>
    </dgm:pt>
    <dgm:pt modelId="{253A88D9-5250-4B60-9F18-A7B39CF20FE8}" type="pres">
      <dgm:prSet presAssocID="{EEB3644F-551D-4C8C-B2B4-26306F067E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2FECE5-02EB-4C7D-A6C4-1C58C488025E}" type="presOf" srcId="{5B68D493-B8FC-4592-B629-C16677E26339}" destId="{5C23261D-BC5E-42BE-8F1D-B574356BCD6C}" srcOrd="0" destOrd="0" presId="urn:microsoft.com/office/officeart/2005/8/layout/vList2"/>
    <dgm:cxn modelId="{ED383666-EA58-4A8C-8F37-6AD01071BE31}" srcId="{A767EA12-F683-483B-89AE-BBEBBA9AA069}" destId="{5B68D493-B8FC-4592-B629-C16677E26339}" srcOrd="1" destOrd="0" parTransId="{6A695875-CB00-4FE0-A158-ED5AE4CF3E7F}" sibTransId="{D77AC515-9EA6-452B-9133-2B26D744F396}"/>
    <dgm:cxn modelId="{62841558-D09A-430F-BE0F-C4DEDFB8A637}" type="presOf" srcId="{CE4A5958-A7AA-4FD4-90A2-927CADA54F35}" destId="{F0C50C04-0074-4E87-8AEF-88CF4EA63663}" srcOrd="0" destOrd="0" presId="urn:microsoft.com/office/officeart/2005/8/layout/vList2"/>
    <dgm:cxn modelId="{534BC986-C60D-4C4B-B87E-BDB3CC9471E5}" srcId="{A767EA12-F683-483B-89AE-BBEBBA9AA069}" destId="{EEB3644F-551D-4C8C-B2B4-26306F067E6B}" srcOrd="2" destOrd="0" parTransId="{C7E7D5C0-7593-40B5-907C-81665AE3AAB5}" sibTransId="{57254F6F-8B16-4C54-8577-DAEBB704738E}"/>
    <dgm:cxn modelId="{33FBC66B-31B0-445C-AE65-62DA1BBC83D9}" type="presOf" srcId="{EEB3644F-551D-4C8C-B2B4-26306F067E6B}" destId="{253A88D9-5250-4B60-9F18-A7B39CF20FE8}" srcOrd="0" destOrd="0" presId="urn:microsoft.com/office/officeart/2005/8/layout/vList2"/>
    <dgm:cxn modelId="{C6CC697F-4D02-4D12-9300-13652D203E25}" srcId="{A767EA12-F683-483B-89AE-BBEBBA9AA069}" destId="{CE4A5958-A7AA-4FD4-90A2-927CADA54F35}" srcOrd="0" destOrd="0" parTransId="{ADB82166-C5BA-47AE-B652-003867CF338F}" sibTransId="{D4FFBCA6-D787-44E7-A5EB-9F4952F5F064}"/>
    <dgm:cxn modelId="{3C483A27-F9A3-4D2B-8D3B-FC6584202899}" type="presOf" srcId="{A767EA12-F683-483B-89AE-BBEBBA9AA069}" destId="{1AEE07A4-1F02-41FA-8C77-99003B0D8560}" srcOrd="0" destOrd="0" presId="urn:microsoft.com/office/officeart/2005/8/layout/vList2"/>
    <dgm:cxn modelId="{090838B1-2E6B-4E43-920B-4FF67F4BBA55}" type="presParOf" srcId="{1AEE07A4-1F02-41FA-8C77-99003B0D8560}" destId="{F0C50C04-0074-4E87-8AEF-88CF4EA63663}" srcOrd="0" destOrd="0" presId="urn:microsoft.com/office/officeart/2005/8/layout/vList2"/>
    <dgm:cxn modelId="{F0FDA02B-7FE0-4BBC-98AE-7E552F2F0A9E}" type="presParOf" srcId="{1AEE07A4-1F02-41FA-8C77-99003B0D8560}" destId="{A2B88899-0C23-40A9-98C0-BB604A807BBC}" srcOrd="1" destOrd="0" presId="urn:microsoft.com/office/officeart/2005/8/layout/vList2"/>
    <dgm:cxn modelId="{720112F9-A182-463A-AB5E-81B4D55EB07A}" type="presParOf" srcId="{1AEE07A4-1F02-41FA-8C77-99003B0D8560}" destId="{5C23261D-BC5E-42BE-8F1D-B574356BCD6C}" srcOrd="2" destOrd="0" presId="urn:microsoft.com/office/officeart/2005/8/layout/vList2"/>
    <dgm:cxn modelId="{23DC6B06-659F-4A52-B012-5E66500EC6E4}" type="presParOf" srcId="{1AEE07A4-1F02-41FA-8C77-99003B0D8560}" destId="{C8F25F04-71A0-4F3C-AB09-95FAE80947E7}" srcOrd="3" destOrd="0" presId="urn:microsoft.com/office/officeart/2005/8/layout/vList2"/>
    <dgm:cxn modelId="{CCC71A28-E1DB-465C-A7BD-FC69CE97F4D6}" type="presParOf" srcId="{1AEE07A4-1F02-41FA-8C77-99003B0D8560}" destId="{253A88D9-5250-4B60-9F18-A7B39CF20F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1945062-3341-4913-AFFE-3FC9486CD0ED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17E63FC2-0891-4D9D-9DAF-D93AE376F9CE}">
      <dgm:prSet/>
      <dgm:spPr/>
      <dgm:t>
        <a:bodyPr/>
        <a:lstStyle/>
        <a:p>
          <a:pPr algn="ctr" rtl="0"/>
          <a:r>
            <a:rPr lang="nl-NL" smtClean="0"/>
            <a:t>Meer mensen, so what?</a:t>
          </a:r>
          <a:endParaRPr lang="nl-NL"/>
        </a:p>
      </dgm:t>
    </dgm:pt>
    <dgm:pt modelId="{D16DDE83-5DD3-4DAF-9E46-98B2D47AAD79}" type="parTrans" cxnId="{8151FF52-D56C-479D-A591-365FE7280277}">
      <dgm:prSet/>
      <dgm:spPr/>
      <dgm:t>
        <a:bodyPr/>
        <a:lstStyle/>
        <a:p>
          <a:endParaRPr lang="nl-NL"/>
        </a:p>
      </dgm:t>
    </dgm:pt>
    <dgm:pt modelId="{FC5CAC66-6B7D-41FD-A9D4-A1B834C38BD3}" type="sibTrans" cxnId="{8151FF52-D56C-479D-A591-365FE7280277}">
      <dgm:prSet/>
      <dgm:spPr/>
      <dgm:t>
        <a:bodyPr/>
        <a:lstStyle/>
        <a:p>
          <a:endParaRPr lang="nl-NL"/>
        </a:p>
      </dgm:t>
    </dgm:pt>
    <dgm:pt modelId="{C29982C7-8C91-4266-B645-3E2073E4000F}" type="pres">
      <dgm:prSet presAssocID="{21945062-3341-4913-AFFE-3FC9486CD0ED}" presName="linear" presStyleCnt="0">
        <dgm:presLayoutVars>
          <dgm:animLvl val="lvl"/>
          <dgm:resizeHandles val="exact"/>
        </dgm:presLayoutVars>
      </dgm:prSet>
      <dgm:spPr/>
    </dgm:pt>
    <dgm:pt modelId="{DCDB2C2C-F1FB-41AE-AC58-BEDEE74E7079}" type="pres">
      <dgm:prSet presAssocID="{17E63FC2-0891-4D9D-9DAF-D93AE376F9CE}" presName="parentText" presStyleLbl="node1" presStyleIdx="0" presStyleCnt="1" custLinFactNeighborX="3" custLinFactNeighborY="35200">
        <dgm:presLayoutVars>
          <dgm:chMax val="0"/>
          <dgm:bulletEnabled val="1"/>
        </dgm:presLayoutVars>
      </dgm:prSet>
      <dgm:spPr/>
    </dgm:pt>
  </dgm:ptLst>
  <dgm:cxnLst>
    <dgm:cxn modelId="{8151FF52-D56C-479D-A591-365FE7280277}" srcId="{21945062-3341-4913-AFFE-3FC9486CD0ED}" destId="{17E63FC2-0891-4D9D-9DAF-D93AE376F9CE}" srcOrd="0" destOrd="0" parTransId="{D16DDE83-5DD3-4DAF-9E46-98B2D47AAD79}" sibTransId="{FC5CAC66-6B7D-41FD-A9D4-A1B834C38BD3}"/>
    <dgm:cxn modelId="{8BF40E77-84C5-46D0-B058-4CE8BD0D4929}" type="presOf" srcId="{17E63FC2-0891-4D9D-9DAF-D93AE376F9CE}" destId="{DCDB2C2C-F1FB-41AE-AC58-BEDEE74E7079}" srcOrd="0" destOrd="0" presId="urn:microsoft.com/office/officeart/2005/8/layout/vList2"/>
    <dgm:cxn modelId="{60933145-2603-4B9E-B4ED-E3AB2F450202}" type="presOf" srcId="{21945062-3341-4913-AFFE-3FC9486CD0ED}" destId="{C29982C7-8C91-4266-B645-3E2073E4000F}" srcOrd="0" destOrd="0" presId="urn:microsoft.com/office/officeart/2005/8/layout/vList2"/>
    <dgm:cxn modelId="{5D16F91C-A311-45F4-959D-1C882309B332}" type="presParOf" srcId="{C29982C7-8C91-4266-B645-3E2073E4000F}" destId="{DCDB2C2C-F1FB-41AE-AC58-BEDEE74E70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9522A67-D1F9-4917-862A-C20EAFE2A79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210964BC-DD76-40BC-A0B4-FF27F5C6EF0A}">
      <dgm:prSet/>
      <dgm:spPr/>
      <dgm:t>
        <a:bodyPr/>
        <a:lstStyle/>
        <a:p>
          <a:pPr algn="ctr" rtl="0"/>
          <a:r>
            <a:rPr lang="nl-NL" b="1" dirty="0" smtClean="0"/>
            <a:t>Meer voedsel</a:t>
          </a:r>
          <a:endParaRPr lang="nl-NL" b="1" dirty="0"/>
        </a:p>
      </dgm:t>
    </dgm:pt>
    <dgm:pt modelId="{4CEEACA4-8BFB-48FE-B4DE-D4C5B8AF8001}" type="parTrans" cxnId="{A2C74BD9-1AB7-4C39-ADEF-4B3BAD319F22}">
      <dgm:prSet/>
      <dgm:spPr/>
      <dgm:t>
        <a:bodyPr/>
        <a:lstStyle/>
        <a:p>
          <a:pPr algn="ctr"/>
          <a:endParaRPr lang="nl-NL" b="1"/>
        </a:p>
      </dgm:t>
    </dgm:pt>
    <dgm:pt modelId="{96275E73-9957-4923-B6A0-8207637F46A8}" type="sibTrans" cxnId="{A2C74BD9-1AB7-4C39-ADEF-4B3BAD319F22}">
      <dgm:prSet/>
      <dgm:spPr/>
      <dgm:t>
        <a:bodyPr/>
        <a:lstStyle/>
        <a:p>
          <a:pPr algn="ctr"/>
          <a:endParaRPr lang="nl-NL" b="1"/>
        </a:p>
      </dgm:t>
    </dgm:pt>
    <dgm:pt modelId="{6982814A-7642-4C10-ABF1-1D401BFE85E9}">
      <dgm:prSet/>
      <dgm:spPr/>
      <dgm:t>
        <a:bodyPr/>
        <a:lstStyle/>
        <a:p>
          <a:pPr algn="ctr" rtl="0"/>
          <a:r>
            <a:rPr lang="nl-NL" b="1" dirty="0" smtClean="0"/>
            <a:t>Meer transport</a:t>
          </a:r>
          <a:endParaRPr lang="nl-NL" b="1" dirty="0"/>
        </a:p>
      </dgm:t>
    </dgm:pt>
    <dgm:pt modelId="{8F78100D-1055-45FF-87F2-6F4D90372C17}" type="parTrans" cxnId="{2C484C32-F8CA-4D7A-8A27-67A97DB210F9}">
      <dgm:prSet/>
      <dgm:spPr/>
      <dgm:t>
        <a:bodyPr/>
        <a:lstStyle/>
        <a:p>
          <a:pPr algn="ctr"/>
          <a:endParaRPr lang="nl-NL" b="1"/>
        </a:p>
      </dgm:t>
    </dgm:pt>
    <dgm:pt modelId="{B0ECB01C-1341-49A8-9B3F-1390ED527503}" type="sibTrans" cxnId="{2C484C32-F8CA-4D7A-8A27-67A97DB210F9}">
      <dgm:prSet/>
      <dgm:spPr/>
      <dgm:t>
        <a:bodyPr/>
        <a:lstStyle/>
        <a:p>
          <a:pPr algn="ctr"/>
          <a:endParaRPr lang="nl-NL" b="1"/>
        </a:p>
      </dgm:t>
    </dgm:pt>
    <dgm:pt modelId="{36FC776C-6578-4B25-AB76-8751C16D14CC}">
      <dgm:prSet/>
      <dgm:spPr/>
      <dgm:t>
        <a:bodyPr/>
        <a:lstStyle/>
        <a:p>
          <a:pPr algn="ctr" rtl="0"/>
          <a:r>
            <a:rPr lang="nl-NL" b="1" smtClean="0"/>
            <a:t>Meer afval</a:t>
          </a:r>
          <a:endParaRPr lang="nl-NL" b="1"/>
        </a:p>
      </dgm:t>
    </dgm:pt>
    <dgm:pt modelId="{4F508E9D-872F-40EA-B2BB-C87C66C692B1}" type="parTrans" cxnId="{23EBF6C0-719C-4E85-8212-E229748088FE}">
      <dgm:prSet/>
      <dgm:spPr/>
      <dgm:t>
        <a:bodyPr/>
        <a:lstStyle/>
        <a:p>
          <a:pPr algn="ctr"/>
          <a:endParaRPr lang="nl-NL" b="1"/>
        </a:p>
      </dgm:t>
    </dgm:pt>
    <dgm:pt modelId="{52C5AEEE-553D-4D9E-B169-044A1B1577BE}" type="sibTrans" cxnId="{23EBF6C0-719C-4E85-8212-E229748088FE}">
      <dgm:prSet/>
      <dgm:spPr/>
      <dgm:t>
        <a:bodyPr/>
        <a:lstStyle/>
        <a:p>
          <a:pPr algn="ctr"/>
          <a:endParaRPr lang="nl-NL" b="1"/>
        </a:p>
      </dgm:t>
    </dgm:pt>
    <dgm:pt modelId="{4E04D9B8-BB6B-4B39-8D65-D98C3A19983C}">
      <dgm:prSet/>
      <dgm:spPr/>
      <dgm:t>
        <a:bodyPr/>
        <a:lstStyle/>
        <a:p>
          <a:pPr algn="ctr" rtl="0"/>
          <a:r>
            <a:rPr lang="nl-NL" b="1" dirty="0" smtClean="0"/>
            <a:t>Meer bebouwing</a:t>
          </a:r>
          <a:endParaRPr lang="nl-NL" b="1" dirty="0"/>
        </a:p>
      </dgm:t>
    </dgm:pt>
    <dgm:pt modelId="{31ED832D-15B1-4394-97C5-B49061BE5B05}" type="parTrans" cxnId="{E49B4B1A-3096-4505-8F82-C671D20B6EE7}">
      <dgm:prSet/>
      <dgm:spPr/>
      <dgm:t>
        <a:bodyPr/>
        <a:lstStyle/>
        <a:p>
          <a:pPr algn="ctr"/>
          <a:endParaRPr lang="nl-NL" b="1"/>
        </a:p>
      </dgm:t>
    </dgm:pt>
    <dgm:pt modelId="{AF389293-AEE2-4D4F-BFB5-4635FB160409}" type="sibTrans" cxnId="{E49B4B1A-3096-4505-8F82-C671D20B6EE7}">
      <dgm:prSet/>
      <dgm:spPr/>
      <dgm:t>
        <a:bodyPr/>
        <a:lstStyle/>
        <a:p>
          <a:pPr algn="ctr"/>
          <a:endParaRPr lang="nl-NL" b="1"/>
        </a:p>
      </dgm:t>
    </dgm:pt>
    <dgm:pt modelId="{1EADF962-1DAA-4FB9-84E0-0670F1C507EE}">
      <dgm:prSet/>
      <dgm:spPr/>
      <dgm:t>
        <a:bodyPr/>
        <a:lstStyle/>
        <a:p>
          <a:pPr algn="ctr" rtl="0"/>
          <a:r>
            <a:rPr lang="nl-NL" b="1" dirty="0" smtClean="0"/>
            <a:t>Meer energieverbruik</a:t>
          </a:r>
          <a:endParaRPr lang="nl-NL" b="1" dirty="0"/>
        </a:p>
      </dgm:t>
    </dgm:pt>
    <dgm:pt modelId="{E59E7F9E-EB96-4408-901F-DBC095902191}" type="parTrans" cxnId="{BDC00311-B357-4AC8-A8D8-ADA79D108D7C}">
      <dgm:prSet/>
      <dgm:spPr/>
      <dgm:t>
        <a:bodyPr/>
        <a:lstStyle/>
        <a:p>
          <a:pPr algn="ctr"/>
          <a:endParaRPr lang="nl-NL" b="1"/>
        </a:p>
      </dgm:t>
    </dgm:pt>
    <dgm:pt modelId="{1B9F8017-C703-4C8F-8570-4D829A36B35D}" type="sibTrans" cxnId="{BDC00311-B357-4AC8-A8D8-ADA79D108D7C}">
      <dgm:prSet/>
      <dgm:spPr/>
      <dgm:t>
        <a:bodyPr/>
        <a:lstStyle/>
        <a:p>
          <a:pPr algn="ctr"/>
          <a:endParaRPr lang="nl-NL" b="1"/>
        </a:p>
      </dgm:t>
    </dgm:pt>
    <dgm:pt modelId="{417E0C67-4826-4517-BD06-25FC27814817}">
      <dgm:prSet/>
      <dgm:spPr/>
      <dgm:t>
        <a:bodyPr/>
        <a:lstStyle/>
        <a:p>
          <a:pPr algn="ctr" rtl="0"/>
          <a:r>
            <a:rPr lang="nl-NL" b="1" smtClean="0"/>
            <a:t>Minder ruimte</a:t>
          </a:r>
          <a:endParaRPr lang="nl-NL" b="1"/>
        </a:p>
      </dgm:t>
    </dgm:pt>
    <dgm:pt modelId="{7792A88A-DA7F-4639-A087-FF5935B29C31}" type="parTrans" cxnId="{3BBC7B25-6E89-4F9F-984D-05189DA75DCF}">
      <dgm:prSet/>
      <dgm:spPr/>
      <dgm:t>
        <a:bodyPr/>
        <a:lstStyle/>
        <a:p>
          <a:pPr algn="ctr"/>
          <a:endParaRPr lang="nl-NL" b="1"/>
        </a:p>
      </dgm:t>
    </dgm:pt>
    <dgm:pt modelId="{8F8152DC-1ED7-424F-AB47-7109782D2E1A}" type="sibTrans" cxnId="{3BBC7B25-6E89-4F9F-984D-05189DA75DCF}">
      <dgm:prSet/>
      <dgm:spPr/>
      <dgm:t>
        <a:bodyPr/>
        <a:lstStyle/>
        <a:p>
          <a:pPr algn="ctr"/>
          <a:endParaRPr lang="nl-NL" b="1"/>
        </a:p>
      </dgm:t>
    </dgm:pt>
    <dgm:pt modelId="{35A9AB75-9C6E-414F-A7E1-B83A61516CCA}">
      <dgm:prSet/>
      <dgm:spPr/>
      <dgm:t>
        <a:bodyPr/>
        <a:lstStyle/>
        <a:p>
          <a:pPr algn="ctr" rtl="0"/>
          <a:r>
            <a:rPr lang="nl-NL" b="1" smtClean="0"/>
            <a:t>Minder soorten</a:t>
          </a:r>
          <a:endParaRPr lang="nl-NL" b="1"/>
        </a:p>
      </dgm:t>
    </dgm:pt>
    <dgm:pt modelId="{023CC4BE-8858-44FE-A34A-067A6B52FB43}" type="parTrans" cxnId="{912A261A-4D7C-4127-BDE2-CEB6448E3109}">
      <dgm:prSet/>
      <dgm:spPr/>
      <dgm:t>
        <a:bodyPr/>
        <a:lstStyle/>
        <a:p>
          <a:pPr algn="ctr"/>
          <a:endParaRPr lang="nl-NL" b="1"/>
        </a:p>
      </dgm:t>
    </dgm:pt>
    <dgm:pt modelId="{6C552710-1FB7-40D7-BD82-4676DD92EB24}" type="sibTrans" cxnId="{912A261A-4D7C-4127-BDE2-CEB6448E3109}">
      <dgm:prSet/>
      <dgm:spPr/>
      <dgm:t>
        <a:bodyPr/>
        <a:lstStyle/>
        <a:p>
          <a:pPr algn="ctr"/>
          <a:endParaRPr lang="nl-NL" b="1"/>
        </a:p>
      </dgm:t>
    </dgm:pt>
    <dgm:pt modelId="{28163B1F-4D7C-4A6C-B5CB-3D5293106754}">
      <dgm:prSet/>
      <dgm:spPr/>
      <dgm:t>
        <a:bodyPr/>
        <a:lstStyle/>
        <a:p>
          <a:pPr algn="ctr" rtl="0"/>
          <a:r>
            <a:rPr lang="nl-NL" b="1" smtClean="0"/>
            <a:t>Minder grondstoffen</a:t>
          </a:r>
          <a:endParaRPr lang="nl-NL" b="1"/>
        </a:p>
      </dgm:t>
    </dgm:pt>
    <dgm:pt modelId="{E61A22A0-C204-4E92-ABCD-98CA9EC5EB6F}" type="parTrans" cxnId="{0FF9F19B-2BF0-4659-96CC-5C5400A24590}">
      <dgm:prSet/>
      <dgm:spPr/>
      <dgm:t>
        <a:bodyPr/>
        <a:lstStyle/>
        <a:p>
          <a:pPr algn="ctr"/>
          <a:endParaRPr lang="nl-NL" b="1"/>
        </a:p>
      </dgm:t>
    </dgm:pt>
    <dgm:pt modelId="{CBEE00F5-4313-4171-98E7-69B3F969725C}" type="sibTrans" cxnId="{0FF9F19B-2BF0-4659-96CC-5C5400A24590}">
      <dgm:prSet/>
      <dgm:spPr/>
      <dgm:t>
        <a:bodyPr/>
        <a:lstStyle/>
        <a:p>
          <a:pPr algn="ctr"/>
          <a:endParaRPr lang="nl-NL" b="1"/>
        </a:p>
      </dgm:t>
    </dgm:pt>
    <dgm:pt modelId="{E1AFDEFD-01AF-42E7-8895-975784BDE0BD}" type="pres">
      <dgm:prSet presAssocID="{59522A67-D1F9-4917-862A-C20EAFE2A792}" presName="linear" presStyleCnt="0">
        <dgm:presLayoutVars>
          <dgm:animLvl val="lvl"/>
          <dgm:resizeHandles val="exact"/>
        </dgm:presLayoutVars>
      </dgm:prSet>
      <dgm:spPr/>
    </dgm:pt>
    <dgm:pt modelId="{DB2BB671-4E52-4340-8CE8-676E3DDA93F2}" type="pres">
      <dgm:prSet presAssocID="{210964BC-DD76-40BC-A0B4-FF27F5C6EF0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B7EF120-3275-4E3E-B1C9-98D1A0F08AC7}" type="pres">
      <dgm:prSet presAssocID="{96275E73-9957-4923-B6A0-8207637F46A8}" presName="spacer" presStyleCnt="0"/>
      <dgm:spPr/>
    </dgm:pt>
    <dgm:pt modelId="{006E7A85-EFAB-4181-BFBF-C14A35E7CF10}" type="pres">
      <dgm:prSet presAssocID="{6982814A-7642-4C10-ABF1-1D401BFE85E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9F6A65C-F934-4F11-91C2-10C1D6A64140}" type="pres">
      <dgm:prSet presAssocID="{B0ECB01C-1341-49A8-9B3F-1390ED527503}" presName="spacer" presStyleCnt="0"/>
      <dgm:spPr/>
    </dgm:pt>
    <dgm:pt modelId="{D048BC3F-1F10-4FD6-A68B-732F4538DB4C}" type="pres">
      <dgm:prSet presAssocID="{36FC776C-6578-4B25-AB76-8751C16D14C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50CAFE4-0980-42B4-893F-09C913535541}" type="pres">
      <dgm:prSet presAssocID="{52C5AEEE-553D-4D9E-B169-044A1B1577BE}" presName="spacer" presStyleCnt="0"/>
      <dgm:spPr/>
    </dgm:pt>
    <dgm:pt modelId="{14765A02-25D8-4554-9B9B-79F86852BA0E}" type="pres">
      <dgm:prSet presAssocID="{4E04D9B8-BB6B-4B39-8D65-D98C3A19983C}" presName="parentText" presStyleLbl="node1" presStyleIdx="3" presStyleCnt="8" custLinFactNeighborY="23507">
        <dgm:presLayoutVars>
          <dgm:chMax val="0"/>
          <dgm:bulletEnabled val="1"/>
        </dgm:presLayoutVars>
      </dgm:prSet>
      <dgm:spPr/>
    </dgm:pt>
    <dgm:pt modelId="{B0316CCE-5CD1-498B-84FF-4B851C53D304}" type="pres">
      <dgm:prSet presAssocID="{AF389293-AEE2-4D4F-BFB5-4635FB160409}" presName="spacer" presStyleCnt="0"/>
      <dgm:spPr/>
    </dgm:pt>
    <dgm:pt modelId="{D064CA7E-0D19-4670-906E-22A2AED2E586}" type="pres">
      <dgm:prSet presAssocID="{1EADF962-1DAA-4FB9-84E0-0670F1C507E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A1FD03-83A5-4AED-942B-EFAADA75D092}" type="pres">
      <dgm:prSet presAssocID="{1B9F8017-C703-4C8F-8570-4D829A36B35D}" presName="spacer" presStyleCnt="0"/>
      <dgm:spPr/>
    </dgm:pt>
    <dgm:pt modelId="{214478D2-D16C-4E06-8048-AEC6DFEB9F66}" type="pres">
      <dgm:prSet presAssocID="{417E0C67-4826-4517-BD06-25FC2781481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3EF717C-0D67-4BCF-9E09-BC32537674BD}" type="pres">
      <dgm:prSet presAssocID="{8F8152DC-1ED7-424F-AB47-7109782D2E1A}" presName="spacer" presStyleCnt="0"/>
      <dgm:spPr/>
    </dgm:pt>
    <dgm:pt modelId="{AC463736-E975-4006-AA26-C84D5DE6144A}" type="pres">
      <dgm:prSet presAssocID="{35A9AB75-9C6E-414F-A7E1-B83A61516CC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D21708E-B033-4A7C-BB54-47B79CEF10A2}" type="pres">
      <dgm:prSet presAssocID="{6C552710-1FB7-40D7-BD82-4676DD92EB24}" presName="spacer" presStyleCnt="0"/>
      <dgm:spPr/>
    </dgm:pt>
    <dgm:pt modelId="{80FADA21-A619-4481-90FE-839C72AFE0AB}" type="pres">
      <dgm:prSet presAssocID="{28163B1F-4D7C-4A6C-B5CB-3D529310675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F6EBE7A-9D7F-4744-8DD7-5A753058BDFA}" type="presOf" srcId="{417E0C67-4826-4517-BD06-25FC27814817}" destId="{214478D2-D16C-4E06-8048-AEC6DFEB9F66}" srcOrd="0" destOrd="0" presId="urn:microsoft.com/office/officeart/2005/8/layout/vList2"/>
    <dgm:cxn modelId="{0FF9F19B-2BF0-4659-96CC-5C5400A24590}" srcId="{59522A67-D1F9-4917-862A-C20EAFE2A792}" destId="{28163B1F-4D7C-4A6C-B5CB-3D5293106754}" srcOrd="7" destOrd="0" parTransId="{E61A22A0-C204-4E92-ABCD-98CA9EC5EB6F}" sibTransId="{CBEE00F5-4313-4171-98E7-69B3F969725C}"/>
    <dgm:cxn modelId="{D1C530D6-B846-4145-86F1-CD414BE8A8A6}" type="presOf" srcId="{35A9AB75-9C6E-414F-A7E1-B83A61516CCA}" destId="{AC463736-E975-4006-AA26-C84D5DE6144A}" srcOrd="0" destOrd="0" presId="urn:microsoft.com/office/officeart/2005/8/layout/vList2"/>
    <dgm:cxn modelId="{A2C74BD9-1AB7-4C39-ADEF-4B3BAD319F22}" srcId="{59522A67-D1F9-4917-862A-C20EAFE2A792}" destId="{210964BC-DD76-40BC-A0B4-FF27F5C6EF0A}" srcOrd="0" destOrd="0" parTransId="{4CEEACA4-8BFB-48FE-B4DE-D4C5B8AF8001}" sibTransId="{96275E73-9957-4923-B6A0-8207637F46A8}"/>
    <dgm:cxn modelId="{CCB75E50-D788-4CCC-816D-6617EE99EFE8}" type="presOf" srcId="{59522A67-D1F9-4917-862A-C20EAFE2A792}" destId="{E1AFDEFD-01AF-42E7-8895-975784BDE0BD}" srcOrd="0" destOrd="0" presId="urn:microsoft.com/office/officeart/2005/8/layout/vList2"/>
    <dgm:cxn modelId="{E49B4B1A-3096-4505-8F82-C671D20B6EE7}" srcId="{59522A67-D1F9-4917-862A-C20EAFE2A792}" destId="{4E04D9B8-BB6B-4B39-8D65-D98C3A19983C}" srcOrd="3" destOrd="0" parTransId="{31ED832D-15B1-4394-97C5-B49061BE5B05}" sibTransId="{AF389293-AEE2-4D4F-BFB5-4635FB160409}"/>
    <dgm:cxn modelId="{23EBF6C0-719C-4E85-8212-E229748088FE}" srcId="{59522A67-D1F9-4917-862A-C20EAFE2A792}" destId="{36FC776C-6578-4B25-AB76-8751C16D14CC}" srcOrd="2" destOrd="0" parTransId="{4F508E9D-872F-40EA-B2BB-C87C66C692B1}" sibTransId="{52C5AEEE-553D-4D9E-B169-044A1B1577BE}"/>
    <dgm:cxn modelId="{3BBC7B25-6E89-4F9F-984D-05189DA75DCF}" srcId="{59522A67-D1F9-4917-862A-C20EAFE2A792}" destId="{417E0C67-4826-4517-BD06-25FC27814817}" srcOrd="5" destOrd="0" parTransId="{7792A88A-DA7F-4639-A087-FF5935B29C31}" sibTransId="{8F8152DC-1ED7-424F-AB47-7109782D2E1A}"/>
    <dgm:cxn modelId="{BDC00311-B357-4AC8-A8D8-ADA79D108D7C}" srcId="{59522A67-D1F9-4917-862A-C20EAFE2A792}" destId="{1EADF962-1DAA-4FB9-84E0-0670F1C507EE}" srcOrd="4" destOrd="0" parTransId="{E59E7F9E-EB96-4408-901F-DBC095902191}" sibTransId="{1B9F8017-C703-4C8F-8570-4D829A36B35D}"/>
    <dgm:cxn modelId="{FD863667-0EFD-4D44-B067-A357246FE831}" type="presOf" srcId="{4E04D9B8-BB6B-4B39-8D65-D98C3A19983C}" destId="{14765A02-25D8-4554-9B9B-79F86852BA0E}" srcOrd="0" destOrd="0" presId="urn:microsoft.com/office/officeart/2005/8/layout/vList2"/>
    <dgm:cxn modelId="{64A917C7-9DE4-4238-A1E6-D3EFEE71E483}" type="presOf" srcId="{28163B1F-4D7C-4A6C-B5CB-3D5293106754}" destId="{80FADA21-A619-4481-90FE-839C72AFE0AB}" srcOrd="0" destOrd="0" presId="urn:microsoft.com/office/officeart/2005/8/layout/vList2"/>
    <dgm:cxn modelId="{912A261A-4D7C-4127-BDE2-CEB6448E3109}" srcId="{59522A67-D1F9-4917-862A-C20EAFE2A792}" destId="{35A9AB75-9C6E-414F-A7E1-B83A61516CCA}" srcOrd="6" destOrd="0" parTransId="{023CC4BE-8858-44FE-A34A-067A6B52FB43}" sibTransId="{6C552710-1FB7-40D7-BD82-4676DD92EB24}"/>
    <dgm:cxn modelId="{F6BAE1B5-7DB2-4FD0-9AD4-6871030E2CD5}" type="presOf" srcId="{36FC776C-6578-4B25-AB76-8751C16D14CC}" destId="{D048BC3F-1F10-4FD6-A68B-732F4538DB4C}" srcOrd="0" destOrd="0" presId="urn:microsoft.com/office/officeart/2005/8/layout/vList2"/>
    <dgm:cxn modelId="{2C595CC1-A688-40C3-B8C9-91C128F3D218}" type="presOf" srcId="{210964BC-DD76-40BC-A0B4-FF27F5C6EF0A}" destId="{DB2BB671-4E52-4340-8CE8-676E3DDA93F2}" srcOrd="0" destOrd="0" presId="urn:microsoft.com/office/officeart/2005/8/layout/vList2"/>
    <dgm:cxn modelId="{2C484C32-F8CA-4D7A-8A27-67A97DB210F9}" srcId="{59522A67-D1F9-4917-862A-C20EAFE2A792}" destId="{6982814A-7642-4C10-ABF1-1D401BFE85E9}" srcOrd="1" destOrd="0" parTransId="{8F78100D-1055-45FF-87F2-6F4D90372C17}" sibTransId="{B0ECB01C-1341-49A8-9B3F-1390ED527503}"/>
    <dgm:cxn modelId="{C56E789A-825F-4242-85F0-178CA6AE092B}" type="presOf" srcId="{1EADF962-1DAA-4FB9-84E0-0670F1C507EE}" destId="{D064CA7E-0D19-4670-906E-22A2AED2E586}" srcOrd="0" destOrd="0" presId="urn:microsoft.com/office/officeart/2005/8/layout/vList2"/>
    <dgm:cxn modelId="{A5266A81-4381-46AE-B5F1-C619C24FFF1F}" type="presOf" srcId="{6982814A-7642-4C10-ABF1-1D401BFE85E9}" destId="{006E7A85-EFAB-4181-BFBF-C14A35E7CF10}" srcOrd="0" destOrd="0" presId="urn:microsoft.com/office/officeart/2005/8/layout/vList2"/>
    <dgm:cxn modelId="{F327DE15-0814-4EF7-931D-3EB916224FED}" type="presParOf" srcId="{E1AFDEFD-01AF-42E7-8895-975784BDE0BD}" destId="{DB2BB671-4E52-4340-8CE8-676E3DDA93F2}" srcOrd="0" destOrd="0" presId="urn:microsoft.com/office/officeart/2005/8/layout/vList2"/>
    <dgm:cxn modelId="{A0CE8194-EA03-42C9-8544-381D80489183}" type="presParOf" srcId="{E1AFDEFD-01AF-42E7-8895-975784BDE0BD}" destId="{0B7EF120-3275-4E3E-B1C9-98D1A0F08AC7}" srcOrd="1" destOrd="0" presId="urn:microsoft.com/office/officeart/2005/8/layout/vList2"/>
    <dgm:cxn modelId="{97CE75C6-EF6F-402A-9930-56A478C79A0B}" type="presParOf" srcId="{E1AFDEFD-01AF-42E7-8895-975784BDE0BD}" destId="{006E7A85-EFAB-4181-BFBF-C14A35E7CF10}" srcOrd="2" destOrd="0" presId="urn:microsoft.com/office/officeart/2005/8/layout/vList2"/>
    <dgm:cxn modelId="{705F3013-09B5-4154-9643-BE25CC898E57}" type="presParOf" srcId="{E1AFDEFD-01AF-42E7-8895-975784BDE0BD}" destId="{09F6A65C-F934-4F11-91C2-10C1D6A64140}" srcOrd="3" destOrd="0" presId="urn:microsoft.com/office/officeart/2005/8/layout/vList2"/>
    <dgm:cxn modelId="{E6BCE0A6-6E5F-4C8C-89C4-0DE0F0A8C910}" type="presParOf" srcId="{E1AFDEFD-01AF-42E7-8895-975784BDE0BD}" destId="{D048BC3F-1F10-4FD6-A68B-732F4538DB4C}" srcOrd="4" destOrd="0" presId="urn:microsoft.com/office/officeart/2005/8/layout/vList2"/>
    <dgm:cxn modelId="{4EE6AF67-190C-458A-BD89-7F7017CE2CEE}" type="presParOf" srcId="{E1AFDEFD-01AF-42E7-8895-975784BDE0BD}" destId="{550CAFE4-0980-42B4-893F-09C913535541}" srcOrd="5" destOrd="0" presId="urn:microsoft.com/office/officeart/2005/8/layout/vList2"/>
    <dgm:cxn modelId="{A839313C-AE9C-42D3-8A66-E0E5A7CEF66F}" type="presParOf" srcId="{E1AFDEFD-01AF-42E7-8895-975784BDE0BD}" destId="{14765A02-25D8-4554-9B9B-79F86852BA0E}" srcOrd="6" destOrd="0" presId="urn:microsoft.com/office/officeart/2005/8/layout/vList2"/>
    <dgm:cxn modelId="{F4DAE055-A57C-4F09-9F90-2BF705CDA840}" type="presParOf" srcId="{E1AFDEFD-01AF-42E7-8895-975784BDE0BD}" destId="{B0316CCE-5CD1-498B-84FF-4B851C53D304}" srcOrd="7" destOrd="0" presId="urn:microsoft.com/office/officeart/2005/8/layout/vList2"/>
    <dgm:cxn modelId="{637288AD-6B6C-453E-9CFE-427261B0F5D5}" type="presParOf" srcId="{E1AFDEFD-01AF-42E7-8895-975784BDE0BD}" destId="{D064CA7E-0D19-4670-906E-22A2AED2E586}" srcOrd="8" destOrd="0" presId="urn:microsoft.com/office/officeart/2005/8/layout/vList2"/>
    <dgm:cxn modelId="{33B30E97-28BC-4890-B9C9-76815A0EE41E}" type="presParOf" srcId="{E1AFDEFD-01AF-42E7-8895-975784BDE0BD}" destId="{CBA1FD03-83A5-4AED-942B-EFAADA75D092}" srcOrd="9" destOrd="0" presId="urn:microsoft.com/office/officeart/2005/8/layout/vList2"/>
    <dgm:cxn modelId="{4A73490B-3ED1-4E5B-A113-4B50F90914EC}" type="presParOf" srcId="{E1AFDEFD-01AF-42E7-8895-975784BDE0BD}" destId="{214478D2-D16C-4E06-8048-AEC6DFEB9F66}" srcOrd="10" destOrd="0" presId="urn:microsoft.com/office/officeart/2005/8/layout/vList2"/>
    <dgm:cxn modelId="{44628436-F776-4B00-8FE3-B2946AFEEEF1}" type="presParOf" srcId="{E1AFDEFD-01AF-42E7-8895-975784BDE0BD}" destId="{03EF717C-0D67-4BCF-9E09-BC32537674BD}" srcOrd="11" destOrd="0" presId="urn:microsoft.com/office/officeart/2005/8/layout/vList2"/>
    <dgm:cxn modelId="{7692C1C9-E7E7-499B-A1EC-3061D518DD36}" type="presParOf" srcId="{E1AFDEFD-01AF-42E7-8895-975784BDE0BD}" destId="{AC463736-E975-4006-AA26-C84D5DE6144A}" srcOrd="12" destOrd="0" presId="urn:microsoft.com/office/officeart/2005/8/layout/vList2"/>
    <dgm:cxn modelId="{24849A34-5BA5-4200-9261-04570FF450D5}" type="presParOf" srcId="{E1AFDEFD-01AF-42E7-8895-975784BDE0BD}" destId="{DD21708E-B033-4A7C-BB54-47B79CEF10A2}" srcOrd="13" destOrd="0" presId="urn:microsoft.com/office/officeart/2005/8/layout/vList2"/>
    <dgm:cxn modelId="{BA4E7D82-E717-4889-A372-A5E930FFF32E}" type="presParOf" srcId="{E1AFDEFD-01AF-42E7-8895-975784BDE0BD}" destId="{80FADA21-A619-4481-90FE-839C72AFE0A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11548-B36D-4448-9CCA-4B2F2248BF35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CD418ACA-27FE-4E62-93B8-C0861C34A74D}">
      <dgm:prSet/>
      <dgm:spPr/>
      <dgm:t>
        <a:bodyPr/>
        <a:lstStyle/>
        <a:p>
          <a:pPr algn="ctr" rtl="0"/>
          <a:r>
            <a:rPr lang="nl-NL" smtClean="0"/>
            <a:t>Bevolkingsgroei in Nederland</a:t>
          </a:r>
          <a:endParaRPr lang="nl-NL"/>
        </a:p>
      </dgm:t>
    </dgm:pt>
    <dgm:pt modelId="{437C59BE-C7F3-485C-8C77-28CEF9F02454}" type="parTrans" cxnId="{2FB71BEA-307C-4129-81CD-D76755426BA1}">
      <dgm:prSet/>
      <dgm:spPr/>
      <dgm:t>
        <a:bodyPr/>
        <a:lstStyle/>
        <a:p>
          <a:endParaRPr lang="nl-NL"/>
        </a:p>
      </dgm:t>
    </dgm:pt>
    <dgm:pt modelId="{E80FCDC7-AA61-4B0E-B54A-3371A8C2E51D}" type="sibTrans" cxnId="{2FB71BEA-307C-4129-81CD-D76755426BA1}">
      <dgm:prSet/>
      <dgm:spPr/>
      <dgm:t>
        <a:bodyPr/>
        <a:lstStyle/>
        <a:p>
          <a:endParaRPr lang="nl-NL"/>
        </a:p>
      </dgm:t>
    </dgm:pt>
    <dgm:pt modelId="{123F8347-968A-4A54-8E28-8E3FA5246888}" type="pres">
      <dgm:prSet presAssocID="{6E511548-B36D-4448-9CCA-4B2F2248BF35}" presName="linear" presStyleCnt="0">
        <dgm:presLayoutVars>
          <dgm:animLvl val="lvl"/>
          <dgm:resizeHandles val="exact"/>
        </dgm:presLayoutVars>
      </dgm:prSet>
      <dgm:spPr/>
    </dgm:pt>
    <dgm:pt modelId="{CAF42A28-6FF9-4414-8412-F50C07B1715F}" type="pres">
      <dgm:prSet presAssocID="{CD418ACA-27FE-4E62-93B8-C0861C34A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336FF86-6963-4E2C-845E-789B70BC74A0}" type="presOf" srcId="{CD418ACA-27FE-4E62-93B8-C0861C34A74D}" destId="{CAF42A28-6FF9-4414-8412-F50C07B1715F}" srcOrd="0" destOrd="0" presId="urn:microsoft.com/office/officeart/2005/8/layout/vList2"/>
    <dgm:cxn modelId="{7E036156-F0DC-44C2-8697-3BBF4704C7C9}" type="presOf" srcId="{6E511548-B36D-4448-9CCA-4B2F2248BF35}" destId="{123F8347-968A-4A54-8E28-8E3FA5246888}" srcOrd="0" destOrd="0" presId="urn:microsoft.com/office/officeart/2005/8/layout/vList2"/>
    <dgm:cxn modelId="{2FB71BEA-307C-4129-81CD-D76755426BA1}" srcId="{6E511548-B36D-4448-9CCA-4B2F2248BF35}" destId="{CD418ACA-27FE-4E62-93B8-C0861C34A74D}" srcOrd="0" destOrd="0" parTransId="{437C59BE-C7F3-485C-8C77-28CEF9F02454}" sibTransId="{E80FCDC7-AA61-4B0E-B54A-3371A8C2E51D}"/>
    <dgm:cxn modelId="{03CC112D-8DAC-4F0F-8420-0FC833700B03}" type="presParOf" srcId="{123F8347-968A-4A54-8E28-8E3FA5246888}" destId="{CAF42A28-6FF9-4414-8412-F50C07B171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F5E415-269C-4072-A01B-CFD0FFDD4BE7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60604B77-C3DB-45A0-8C80-DCDFDA1B1A8F}">
      <dgm:prSet/>
      <dgm:spPr/>
      <dgm:t>
        <a:bodyPr/>
        <a:lstStyle/>
        <a:p>
          <a:pPr algn="ctr" rtl="0"/>
          <a:r>
            <a:rPr lang="nl-NL" b="1" dirty="0" smtClean="0"/>
            <a:t>In 1900  ongeveer  5 miljoen</a:t>
          </a:r>
          <a:endParaRPr lang="nl-NL" b="1" dirty="0"/>
        </a:p>
      </dgm:t>
    </dgm:pt>
    <dgm:pt modelId="{E114D7EB-5800-4520-92EB-DB314E7CE7A8}" type="parTrans" cxnId="{C7D416E4-0285-4ACE-8FB4-51859DFC9225}">
      <dgm:prSet/>
      <dgm:spPr/>
      <dgm:t>
        <a:bodyPr/>
        <a:lstStyle/>
        <a:p>
          <a:endParaRPr lang="nl-NL"/>
        </a:p>
      </dgm:t>
    </dgm:pt>
    <dgm:pt modelId="{19648A9F-9AD2-4E7C-BA23-D865E4E05A4A}" type="sibTrans" cxnId="{C7D416E4-0285-4ACE-8FB4-51859DFC9225}">
      <dgm:prSet/>
      <dgm:spPr/>
      <dgm:t>
        <a:bodyPr/>
        <a:lstStyle/>
        <a:p>
          <a:endParaRPr lang="nl-NL"/>
        </a:p>
      </dgm:t>
    </dgm:pt>
    <dgm:pt modelId="{E875A88C-1167-4233-BE20-D57CE20867AA}">
      <dgm:prSet/>
      <dgm:spPr/>
      <dgm:t>
        <a:bodyPr/>
        <a:lstStyle/>
        <a:p>
          <a:pPr algn="ctr" rtl="0"/>
          <a:r>
            <a:rPr lang="nl-NL" b="1" dirty="0" smtClean="0"/>
            <a:t>Maart 2001 16 miljoen, vorig jaar 17 miljoen</a:t>
          </a:r>
          <a:endParaRPr lang="nl-NL" b="1" dirty="0"/>
        </a:p>
      </dgm:t>
    </dgm:pt>
    <dgm:pt modelId="{64F09B22-728E-4500-BEBE-A7C97BF10B00}" type="parTrans" cxnId="{EFF79D63-2220-417E-9A57-5F46FF2A154C}">
      <dgm:prSet/>
      <dgm:spPr/>
      <dgm:t>
        <a:bodyPr/>
        <a:lstStyle/>
        <a:p>
          <a:endParaRPr lang="nl-NL"/>
        </a:p>
      </dgm:t>
    </dgm:pt>
    <dgm:pt modelId="{57715CAB-6C2A-4845-9CE8-905D75E4DD62}" type="sibTrans" cxnId="{EFF79D63-2220-417E-9A57-5F46FF2A154C}">
      <dgm:prSet/>
      <dgm:spPr/>
      <dgm:t>
        <a:bodyPr/>
        <a:lstStyle/>
        <a:p>
          <a:endParaRPr lang="nl-NL"/>
        </a:p>
      </dgm:t>
    </dgm:pt>
    <dgm:pt modelId="{185D3B28-AB1B-4167-BF7B-363DC6232AF2}">
      <dgm:prSet/>
      <dgm:spPr/>
      <dgm:t>
        <a:bodyPr/>
        <a:lstStyle/>
        <a:p>
          <a:pPr algn="ctr" rtl="0"/>
          <a:r>
            <a:rPr lang="nl-NL" b="1" dirty="0" smtClean="0"/>
            <a:t>In  2035  20,35 miljoen?</a:t>
          </a:r>
          <a:endParaRPr lang="nl-NL" b="1" dirty="0"/>
        </a:p>
      </dgm:t>
    </dgm:pt>
    <dgm:pt modelId="{48C653D2-9F5B-47A3-9118-DA7B1B76CD65}" type="parTrans" cxnId="{D5ED489E-A80A-41CC-A630-7567E0D79155}">
      <dgm:prSet/>
      <dgm:spPr/>
      <dgm:t>
        <a:bodyPr/>
        <a:lstStyle/>
        <a:p>
          <a:endParaRPr lang="nl-NL"/>
        </a:p>
      </dgm:t>
    </dgm:pt>
    <dgm:pt modelId="{334278DC-9FFD-41BF-832D-0C59ABFA2833}" type="sibTrans" cxnId="{D5ED489E-A80A-41CC-A630-7567E0D79155}">
      <dgm:prSet/>
      <dgm:spPr/>
      <dgm:t>
        <a:bodyPr/>
        <a:lstStyle/>
        <a:p>
          <a:endParaRPr lang="nl-NL"/>
        </a:p>
      </dgm:t>
    </dgm:pt>
    <dgm:pt modelId="{A9934AE5-8C12-46D3-AB62-77A47BBD0790}">
      <dgm:prSet/>
      <dgm:spPr/>
      <dgm:t>
        <a:bodyPr/>
        <a:lstStyle/>
        <a:p>
          <a:pPr algn="ctr" rtl="0"/>
          <a:r>
            <a:rPr lang="nl-NL" b="1" dirty="0" smtClean="0"/>
            <a:t>Nederland is een van de dichtstbevolkte landen</a:t>
          </a:r>
          <a:endParaRPr lang="nl-NL" dirty="0"/>
        </a:p>
      </dgm:t>
    </dgm:pt>
    <dgm:pt modelId="{305D0CC6-90E5-409A-AE1C-96B83EB3A479}" type="parTrans" cxnId="{F07377E0-003B-4A55-9A5A-E0C54FF7256D}">
      <dgm:prSet/>
      <dgm:spPr/>
      <dgm:t>
        <a:bodyPr/>
        <a:lstStyle/>
        <a:p>
          <a:endParaRPr lang="nl-NL"/>
        </a:p>
      </dgm:t>
    </dgm:pt>
    <dgm:pt modelId="{B9483CD5-87F2-4413-9010-0EA5A7BE1E7F}" type="sibTrans" cxnId="{F07377E0-003B-4A55-9A5A-E0C54FF7256D}">
      <dgm:prSet/>
      <dgm:spPr/>
      <dgm:t>
        <a:bodyPr/>
        <a:lstStyle/>
        <a:p>
          <a:endParaRPr lang="nl-NL"/>
        </a:p>
      </dgm:t>
    </dgm:pt>
    <dgm:pt modelId="{4EFC8B3C-5FAB-4F25-B4F7-68773E289A92}">
      <dgm:prSet/>
      <dgm:spPr/>
      <dgm:t>
        <a:bodyPr/>
        <a:lstStyle/>
        <a:p>
          <a:pPr algn="ctr" rtl="0"/>
          <a:r>
            <a:rPr lang="nl-NL" b="1" dirty="0" smtClean="0"/>
            <a:t>Ca 400 mensen per km</a:t>
          </a:r>
          <a:r>
            <a:rPr lang="nl-NL" b="1" baseline="30000" dirty="0" smtClean="0"/>
            <a:t>2</a:t>
          </a:r>
          <a:endParaRPr lang="nl-NL" b="1" dirty="0"/>
        </a:p>
      </dgm:t>
    </dgm:pt>
    <dgm:pt modelId="{A6338A9B-6E12-4129-9C12-26A1B47B2631}" type="parTrans" cxnId="{510FB242-BA36-438F-A5B8-6DAB03C26AE1}">
      <dgm:prSet/>
      <dgm:spPr/>
      <dgm:t>
        <a:bodyPr/>
        <a:lstStyle/>
        <a:p>
          <a:endParaRPr lang="nl-NL"/>
        </a:p>
      </dgm:t>
    </dgm:pt>
    <dgm:pt modelId="{0FF192F4-4004-4265-BE29-BB73FBB9D289}" type="sibTrans" cxnId="{510FB242-BA36-438F-A5B8-6DAB03C26AE1}">
      <dgm:prSet/>
      <dgm:spPr/>
      <dgm:t>
        <a:bodyPr/>
        <a:lstStyle/>
        <a:p>
          <a:endParaRPr lang="nl-NL"/>
        </a:p>
      </dgm:t>
    </dgm:pt>
    <dgm:pt modelId="{670E0608-F621-4CA3-9920-0B0517A4D351}" type="pres">
      <dgm:prSet presAssocID="{A6F5E415-269C-4072-A01B-CFD0FFDD4BE7}" presName="linear" presStyleCnt="0">
        <dgm:presLayoutVars>
          <dgm:animLvl val="lvl"/>
          <dgm:resizeHandles val="exact"/>
        </dgm:presLayoutVars>
      </dgm:prSet>
      <dgm:spPr/>
    </dgm:pt>
    <dgm:pt modelId="{8C2FE22A-0906-468C-A38A-EA5D1ADE1395}" type="pres">
      <dgm:prSet presAssocID="{60604B77-C3DB-45A0-8C80-DCDFDA1B1A8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BD46195-4A81-4C91-BE5A-ABBE7C396D04}" type="pres">
      <dgm:prSet presAssocID="{19648A9F-9AD2-4E7C-BA23-D865E4E05A4A}" presName="spacer" presStyleCnt="0"/>
      <dgm:spPr/>
    </dgm:pt>
    <dgm:pt modelId="{B24F227C-E121-4058-88C6-A902A0C6A5AD}" type="pres">
      <dgm:prSet presAssocID="{E875A88C-1167-4233-BE20-D57CE20867A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B74BA5-7C93-4F54-8C22-384469E39350}" type="pres">
      <dgm:prSet presAssocID="{57715CAB-6C2A-4845-9CE8-905D75E4DD62}" presName="spacer" presStyleCnt="0"/>
      <dgm:spPr/>
    </dgm:pt>
    <dgm:pt modelId="{ABD519A9-5166-4248-94C3-490A556686AE}" type="pres">
      <dgm:prSet presAssocID="{185D3B28-AB1B-4167-BF7B-363DC6232AF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99B261-7593-4975-A904-5193A5F0DF70}" type="pres">
      <dgm:prSet presAssocID="{334278DC-9FFD-41BF-832D-0C59ABFA2833}" presName="spacer" presStyleCnt="0"/>
      <dgm:spPr/>
    </dgm:pt>
    <dgm:pt modelId="{7F6DF7A5-BA75-437C-B2CC-B6B92614ADD4}" type="pres">
      <dgm:prSet presAssocID="{A9934AE5-8C12-46D3-AB62-77A47BBD079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051D01-8D5E-44CF-9CD8-994C6BD2F465}" type="pres">
      <dgm:prSet presAssocID="{B9483CD5-87F2-4413-9010-0EA5A7BE1E7F}" presName="spacer" presStyleCnt="0"/>
      <dgm:spPr/>
    </dgm:pt>
    <dgm:pt modelId="{49E9CE0B-B16B-4487-9B6E-5621937A8F19}" type="pres">
      <dgm:prSet presAssocID="{4EFC8B3C-5FAB-4F25-B4F7-68773E289A9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33DFED-E8B7-4F63-BCDB-526F3D666BFA}" type="presOf" srcId="{E875A88C-1167-4233-BE20-D57CE20867AA}" destId="{B24F227C-E121-4058-88C6-A902A0C6A5AD}" srcOrd="0" destOrd="0" presId="urn:microsoft.com/office/officeart/2005/8/layout/vList2"/>
    <dgm:cxn modelId="{B320BD8B-81E6-4C5F-B8CC-0152363179EB}" type="presOf" srcId="{4EFC8B3C-5FAB-4F25-B4F7-68773E289A92}" destId="{49E9CE0B-B16B-4487-9B6E-5621937A8F19}" srcOrd="0" destOrd="0" presId="urn:microsoft.com/office/officeart/2005/8/layout/vList2"/>
    <dgm:cxn modelId="{76138EDE-7243-4981-9DD9-4EB7701AD7C8}" type="presOf" srcId="{A9934AE5-8C12-46D3-AB62-77A47BBD0790}" destId="{7F6DF7A5-BA75-437C-B2CC-B6B92614ADD4}" srcOrd="0" destOrd="0" presId="urn:microsoft.com/office/officeart/2005/8/layout/vList2"/>
    <dgm:cxn modelId="{EFF79D63-2220-417E-9A57-5F46FF2A154C}" srcId="{A6F5E415-269C-4072-A01B-CFD0FFDD4BE7}" destId="{E875A88C-1167-4233-BE20-D57CE20867AA}" srcOrd="1" destOrd="0" parTransId="{64F09B22-728E-4500-BEBE-A7C97BF10B00}" sibTransId="{57715CAB-6C2A-4845-9CE8-905D75E4DD62}"/>
    <dgm:cxn modelId="{510FB242-BA36-438F-A5B8-6DAB03C26AE1}" srcId="{A6F5E415-269C-4072-A01B-CFD0FFDD4BE7}" destId="{4EFC8B3C-5FAB-4F25-B4F7-68773E289A92}" srcOrd="4" destOrd="0" parTransId="{A6338A9B-6E12-4129-9C12-26A1B47B2631}" sibTransId="{0FF192F4-4004-4265-BE29-BB73FBB9D289}"/>
    <dgm:cxn modelId="{96C5A3CD-B47C-44E7-A6D1-AE96AAEB2A0A}" type="presOf" srcId="{A6F5E415-269C-4072-A01B-CFD0FFDD4BE7}" destId="{670E0608-F621-4CA3-9920-0B0517A4D351}" srcOrd="0" destOrd="0" presId="urn:microsoft.com/office/officeart/2005/8/layout/vList2"/>
    <dgm:cxn modelId="{038DC83F-63B9-4B37-928F-DDFA97685B7C}" type="presOf" srcId="{60604B77-C3DB-45A0-8C80-DCDFDA1B1A8F}" destId="{8C2FE22A-0906-468C-A38A-EA5D1ADE1395}" srcOrd="0" destOrd="0" presId="urn:microsoft.com/office/officeart/2005/8/layout/vList2"/>
    <dgm:cxn modelId="{F07377E0-003B-4A55-9A5A-E0C54FF7256D}" srcId="{A6F5E415-269C-4072-A01B-CFD0FFDD4BE7}" destId="{A9934AE5-8C12-46D3-AB62-77A47BBD0790}" srcOrd="3" destOrd="0" parTransId="{305D0CC6-90E5-409A-AE1C-96B83EB3A479}" sibTransId="{B9483CD5-87F2-4413-9010-0EA5A7BE1E7F}"/>
    <dgm:cxn modelId="{D5ED489E-A80A-41CC-A630-7567E0D79155}" srcId="{A6F5E415-269C-4072-A01B-CFD0FFDD4BE7}" destId="{185D3B28-AB1B-4167-BF7B-363DC6232AF2}" srcOrd="2" destOrd="0" parTransId="{48C653D2-9F5B-47A3-9118-DA7B1B76CD65}" sibTransId="{334278DC-9FFD-41BF-832D-0C59ABFA2833}"/>
    <dgm:cxn modelId="{755A7C56-EE0D-4299-9AAA-98F5A6E2C2E8}" type="presOf" srcId="{185D3B28-AB1B-4167-BF7B-363DC6232AF2}" destId="{ABD519A9-5166-4248-94C3-490A556686AE}" srcOrd="0" destOrd="0" presId="urn:microsoft.com/office/officeart/2005/8/layout/vList2"/>
    <dgm:cxn modelId="{C7D416E4-0285-4ACE-8FB4-51859DFC9225}" srcId="{A6F5E415-269C-4072-A01B-CFD0FFDD4BE7}" destId="{60604B77-C3DB-45A0-8C80-DCDFDA1B1A8F}" srcOrd="0" destOrd="0" parTransId="{E114D7EB-5800-4520-92EB-DB314E7CE7A8}" sibTransId="{19648A9F-9AD2-4E7C-BA23-D865E4E05A4A}"/>
    <dgm:cxn modelId="{B8C08BBE-91D4-4772-9AEA-93A05FAA607E}" type="presParOf" srcId="{670E0608-F621-4CA3-9920-0B0517A4D351}" destId="{8C2FE22A-0906-468C-A38A-EA5D1ADE1395}" srcOrd="0" destOrd="0" presId="urn:microsoft.com/office/officeart/2005/8/layout/vList2"/>
    <dgm:cxn modelId="{8580DB0B-A818-48FC-8691-D027FBCC0F50}" type="presParOf" srcId="{670E0608-F621-4CA3-9920-0B0517A4D351}" destId="{3BD46195-4A81-4C91-BE5A-ABBE7C396D04}" srcOrd="1" destOrd="0" presId="urn:microsoft.com/office/officeart/2005/8/layout/vList2"/>
    <dgm:cxn modelId="{B58D73C4-BE2D-4413-805C-61500874D3AE}" type="presParOf" srcId="{670E0608-F621-4CA3-9920-0B0517A4D351}" destId="{B24F227C-E121-4058-88C6-A902A0C6A5AD}" srcOrd="2" destOrd="0" presId="urn:microsoft.com/office/officeart/2005/8/layout/vList2"/>
    <dgm:cxn modelId="{6FEBDFD2-F65D-420E-860A-D19E1F907A32}" type="presParOf" srcId="{670E0608-F621-4CA3-9920-0B0517A4D351}" destId="{9FB74BA5-7C93-4F54-8C22-384469E39350}" srcOrd="3" destOrd="0" presId="urn:microsoft.com/office/officeart/2005/8/layout/vList2"/>
    <dgm:cxn modelId="{69DF585B-2163-414D-A714-2829897EF79E}" type="presParOf" srcId="{670E0608-F621-4CA3-9920-0B0517A4D351}" destId="{ABD519A9-5166-4248-94C3-490A556686AE}" srcOrd="4" destOrd="0" presId="urn:microsoft.com/office/officeart/2005/8/layout/vList2"/>
    <dgm:cxn modelId="{2E7CCDDB-51B3-4C74-A6F6-B585462A2555}" type="presParOf" srcId="{670E0608-F621-4CA3-9920-0B0517A4D351}" destId="{A399B261-7593-4975-A904-5193A5F0DF70}" srcOrd="5" destOrd="0" presId="urn:microsoft.com/office/officeart/2005/8/layout/vList2"/>
    <dgm:cxn modelId="{3349C502-55E5-446D-A9A0-D7C8F283489E}" type="presParOf" srcId="{670E0608-F621-4CA3-9920-0B0517A4D351}" destId="{7F6DF7A5-BA75-437C-B2CC-B6B92614ADD4}" srcOrd="6" destOrd="0" presId="urn:microsoft.com/office/officeart/2005/8/layout/vList2"/>
    <dgm:cxn modelId="{428CBF17-3AD6-448B-A70C-87156BAE60A3}" type="presParOf" srcId="{670E0608-F621-4CA3-9920-0B0517A4D351}" destId="{76051D01-8D5E-44CF-9CD8-994C6BD2F465}" srcOrd="7" destOrd="0" presId="urn:microsoft.com/office/officeart/2005/8/layout/vList2"/>
    <dgm:cxn modelId="{80839AF2-E23E-48A6-908E-B52CD95772E7}" type="presParOf" srcId="{670E0608-F621-4CA3-9920-0B0517A4D351}" destId="{49E9CE0B-B16B-4487-9B6E-5621937A8F1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D93861-4BAC-40BD-9069-48BC8CCF9391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F196BD87-12E7-474C-9DC2-6B38FFB8FA58}">
      <dgm:prSet/>
      <dgm:spPr/>
      <dgm:t>
        <a:bodyPr/>
        <a:lstStyle/>
        <a:p>
          <a:pPr algn="ctr" rtl="0"/>
          <a:r>
            <a:rPr lang="nl-NL" dirty="0" smtClean="0"/>
            <a:t>De groei van de wereldbevolking</a:t>
          </a:r>
          <a:endParaRPr lang="nl-NL" dirty="0"/>
        </a:p>
      </dgm:t>
    </dgm:pt>
    <dgm:pt modelId="{6AA28F1D-CBDA-4D76-8AF0-660F46100E7C}" type="parTrans" cxnId="{E89BACE3-66F0-45EF-864D-CD1E148F3D37}">
      <dgm:prSet/>
      <dgm:spPr/>
      <dgm:t>
        <a:bodyPr/>
        <a:lstStyle/>
        <a:p>
          <a:endParaRPr lang="nl-NL"/>
        </a:p>
      </dgm:t>
    </dgm:pt>
    <dgm:pt modelId="{54971B66-5181-4A8B-839D-66ED2044CB4C}" type="sibTrans" cxnId="{E89BACE3-66F0-45EF-864D-CD1E148F3D37}">
      <dgm:prSet/>
      <dgm:spPr/>
      <dgm:t>
        <a:bodyPr/>
        <a:lstStyle/>
        <a:p>
          <a:endParaRPr lang="nl-NL"/>
        </a:p>
      </dgm:t>
    </dgm:pt>
    <dgm:pt modelId="{FEC49ABF-0B26-4700-BEB0-8D4FCB811392}" type="pres">
      <dgm:prSet presAssocID="{3FD93861-4BAC-40BD-9069-48BC8CCF9391}" presName="linear" presStyleCnt="0">
        <dgm:presLayoutVars>
          <dgm:animLvl val="lvl"/>
          <dgm:resizeHandles val="exact"/>
        </dgm:presLayoutVars>
      </dgm:prSet>
      <dgm:spPr/>
    </dgm:pt>
    <dgm:pt modelId="{0B2D6C09-E98E-4F49-A5A7-5795167375B3}" type="pres">
      <dgm:prSet presAssocID="{F196BD87-12E7-474C-9DC2-6B38FFB8FA5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54472F-BCD5-41C1-B256-7E43E89D1A61}" type="presOf" srcId="{F196BD87-12E7-474C-9DC2-6B38FFB8FA58}" destId="{0B2D6C09-E98E-4F49-A5A7-5795167375B3}" srcOrd="0" destOrd="0" presId="urn:microsoft.com/office/officeart/2005/8/layout/vList2"/>
    <dgm:cxn modelId="{E89BACE3-66F0-45EF-864D-CD1E148F3D37}" srcId="{3FD93861-4BAC-40BD-9069-48BC8CCF9391}" destId="{F196BD87-12E7-474C-9DC2-6B38FFB8FA58}" srcOrd="0" destOrd="0" parTransId="{6AA28F1D-CBDA-4D76-8AF0-660F46100E7C}" sibTransId="{54971B66-5181-4A8B-839D-66ED2044CB4C}"/>
    <dgm:cxn modelId="{2E5E1683-4E79-4C0E-BFA4-FA37C606F432}" type="presOf" srcId="{3FD93861-4BAC-40BD-9069-48BC8CCF9391}" destId="{FEC49ABF-0B26-4700-BEB0-8D4FCB811392}" srcOrd="0" destOrd="0" presId="urn:microsoft.com/office/officeart/2005/8/layout/vList2"/>
    <dgm:cxn modelId="{67069F1D-087C-47D7-B16B-2EF881DC2FEC}" type="presParOf" srcId="{FEC49ABF-0B26-4700-BEB0-8D4FCB811392}" destId="{0B2D6C09-E98E-4F49-A5A7-5795167375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9A2EC5-4A55-4137-A884-F85BD0613B09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/>
      <dgm:spPr/>
      <dgm:t>
        <a:bodyPr/>
        <a:lstStyle/>
        <a:p>
          <a:endParaRPr lang="nl-NL"/>
        </a:p>
      </dgm:t>
    </dgm:pt>
    <dgm:pt modelId="{B80E02EF-543F-429A-9326-1542CF9C7BE8}">
      <dgm:prSet/>
      <dgm:spPr/>
      <dgm:t>
        <a:bodyPr/>
        <a:lstStyle/>
        <a:p>
          <a:pPr rtl="0"/>
          <a:r>
            <a:rPr lang="nl-NL" smtClean="0"/>
            <a:t>Groei van de mensheid is explosief.</a:t>
          </a:r>
          <a:endParaRPr lang="nl-NL"/>
        </a:p>
      </dgm:t>
    </dgm:pt>
    <dgm:pt modelId="{3656D9BD-9CF3-4836-885C-A548E81D605A}" type="parTrans" cxnId="{BBD1E6D1-955F-442D-B02C-DF9F8EF30EB7}">
      <dgm:prSet/>
      <dgm:spPr/>
      <dgm:t>
        <a:bodyPr/>
        <a:lstStyle/>
        <a:p>
          <a:endParaRPr lang="nl-NL"/>
        </a:p>
      </dgm:t>
    </dgm:pt>
    <dgm:pt modelId="{0F6A712D-CCF2-4765-B3EF-AA1795608937}" type="sibTrans" cxnId="{BBD1E6D1-955F-442D-B02C-DF9F8EF30EB7}">
      <dgm:prSet/>
      <dgm:spPr/>
      <dgm:t>
        <a:bodyPr/>
        <a:lstStyle/>
        <a:p>
          <a:endParaRPr lang="nl-NL"/>
        </a:p>
      </dgm:t>
    </dgm:pt>
    <dgm:pt modelId="{E3DED4D7-5B27-46E4-8907-572048CA06AB}">
      <dgm:prSet/>
      <dgm:spPr/>
      <dgm:t>
        <a:bodyPr/>
        <a:lstStyle/>
        <a:p>
          <a:pPr rtl="0"/>
          <a:r>
            <a:rPr lang="nl-NL" smtClean="0"/>
            <a:t>Jaarlijks 100 miljoen mensen meer!</a:t>
          </a:r>
          <a:endParaRPr lang="nl-NL"/>
        </a:p>
      </dgm:t>
    </dgm:pt>
    <dgm:pt modelId="{9F42575A-8AAD-42F5-A304-A7C0BC33E4F7}" type="parTrans" cxnId="{21354FA3-ADC5-44B4-9A20-F9354491DA2B}">
      <dgm:prSet/>
      <dgm:spPr/>
      <dgm:t>
        <a:bodyPr/>
        <a:lstStyle/>
        <a:p>
          <a:endParaRPr lang="nl-NL"/>
        </a:p>
      </dgm:t>
    </dgm:pt>
    <dgm:pt modelId="{7C9F6983-8EB9-44EC-AFE0-61CBDB7CD3A6}" type="sibTrans" cxnId="{21354FA3-ADC5-44B4-9A20-F9354491DA2B}">
      <dgm:prSet/>
      <dgm:spPr/>
      <dgm:t>
        <a:bodyPr/>
        <a:lstStyle/>
        <a:p>
          <a:endParaRPr lang="nl-NL"/>
        </a:p>
      </dgm:t>
    </dgm:pt>
    <dgm:pt modelId="{DC8B214B-43E4-4E7E-B548-AB8988BB04F1}">
      <dgm:prSet/>
      <dgm:spPr/>
      <dgm:t>
        <a:bodyPr/>
        <a:lstStyle/>
        <a:p>
          <a:pPr rtl="0"/>
          <a:r>
            <a:rPr lang="nl-NL" smtClean="0"/>
            <a:t>Meer voedsel……</a:t>
          </a:r>
          <a:endParaRPr lang="nl-NL"/>
        </a:p>
      </dgm:t>
    </dgm:pt>
    <dgm:pt modelId="{508ACBB3-77C8-424F-BA6D-BE45A584E4D9}" type="parTrans" cxnId="{0195B160-577B-4A57-8565-075552073E02}">
      <dgm:prSet/>
      <dgm:spPr/>
      <dgm:t>
        <a:bodyPr/>
        <a:lstStyle/>
        <a:p>
          <a:endParaRPr lang="nl-NL"/>
        </a:p>
      </dgm:t>
    </dgm:pt>
    <dgm:pt modelId="{F02AA46C-B511-482E-A717-04EACE4DB58C}" type="sibTrans" cxnId="{0195B160-577B-4A57-8565-075552073E02}">
      <dgm:prSet/>
      <dgm:spPr/>
      <dgm:t>
        <a:bodyPr/>
        <a:lstStyle/>
        <a:p>
          <a:endParaRPr lang="nl-NL"/>
        </a:p>
      </dgm:t>
    </dgm:pt>
    <dgm:pt modelId="{2571DA7A-0D16-431E-B805-45DAE2B1C08B}">
      <dgm:prSet/>
      <dgm:spPr/>
      <dgm:t>
        <a:bodyPr/>
        <a:lstStyle/>
        <a:p>
          <a:pPr rtl="0"/>
          <a:r>
            <a:rPr lang="nl-NL" smtClean="0"/>
            <a:t>Meer ruimte……</a:t>
          </a:r>
          <a:endParaRPr lang="nl-NL"/>
        </a:p>
      </dgm:t>
    </dgm:pt>
    <dgm:pt modelId="{63683B05-479C-4C0F-B798-4C6605FE6ED6}" type="parTrans" cxnId="{714752DE-5993-40BF-B3C6-7BF85B7808C2}">
      <dgm:prSet/>
      <dgm:spPr/>
      <dgm:t>
        <a:bodyPr/>
        <a:lstStyle/>
        <a:p>
          <a:endParaRPr lang="nl-NL"/>
        </a:p>
      </dgm:t>
    </dgm:pt>
    <dgm:pt modelId="{3BF6F16A-6F35-4BDE-A9A3-CF09D7220434}" type="sibTrans" cxnId="{714752DE-5993-40BF-B3C6-7BF85B7808C2}">
      <dgm:prSet/>
      <dgm:spPr/>
      <dgm:t>
        <a:bodyPr/>
        <a:lstStyle/>
        <a:p>
          <a:endParaRPr lang="nl-NL"/>
        </a:p>
      </dgm:t>
    </dgm:pt>
    <dgm:pt modelId="{3E12E66B-3806-457E-B2D6-7AC95B2362DA}">
      <dgm:prSet/>
      <dgm:spPr/>
      <dgm:t>
        <a:bodyPr/>
        <a:lstStyle/>
        <a:p>
          <a:pPr rtl="0"/>
          <a:r>
            <a:rPr lang="nl-NL" smtClean="0"/>
            <a:t>Meer afval……</a:t>
          </a:r>
          <a:endParaRPr lang="nl-NL"/>
        </a:p>
      </dgm:t>
    </dgm:pt>
    <dgm:pt modelId="{51C360E6-AE3E-4C58-ACC2-9ED99C20A499}" type="parTrans" cxnId="{A311F542-1D13-4794-B47C-7E152AD23795}">
      <dgm:prSet/>
      <dgm:spPr/>
      <dgm:t>
        <a:bodyPr/>
        <a:lstStyle/>
        <a:p>
          <a:endParaRPr lang="nl-NL"/>
        </a:p>
      </dgm:t>
    </dgm:pt>
    <dgm:pt modelId="{484584D6-B622-48D0-B440-8460AB7BE56D}" type="sibTrans" cxnId="{A311F542-1D13-4794-B47C-7E152AD23795}">
      <dgm:prSet/>
      <dgm:spPr/>
      <dgm:t>
        <a:bodyPr/>
        <a:lstStyle/>
        <a:p>
          <a:endParaRPr lang="nl-NL"/>
        </a:p>
      </dgm:t>
    </dgm:pt>
    <dgm:pt modelId="{63928FD4-3307-4803-B41B-EE0F2B17DFB7}">
      <dgm:prSet/>
      <dgm:spPr/>
      <dgm:t>
        <a:bodyPr/>
        <a:lstStyle/>
        <a:p>
          <a:pPr rtl="0"/>
          <a:r>
            <a:rPr lang="nl-NL" smtClean="0"/>
            <a:t>Een te grote last voor de aarde?</a:t>
          </a:r>
          <a:endParaRPr lang="nl-NL"/>
        </a:p>
      </dgm:t>
    </dgm:pt>
    <dgm:pt modelId="{C5A55B93-99C5-4D42-B026-BD93104BB8E7}" type="parTrans" cxnId="{AE28BB60-CE4A-4CA9-91FA-E119103B3EA5}">
      <dgm:prSet/>
      <dgm:spPr/>
      <dgm:t>
        <a:bodyPr/>
        <a:lstStyle/>
        <a:p>
          <a:endParaRPr lang="nl-NL"/>
        </a:p>
      </dgm:t>
    </dgm:pt>
    <dgm:pt modelId="{5B7DECFD-E16A-480C-8BA4-B3C4718C0E50}" type="sibTrans" cxnId="{AE28BB60-CE4A-4CA9-91FA-E119103B3EA5}">
      <dgm:prSet/>
      <dgm:spPr/>
      <dgm:t>
        <a:bodyPr/>
        <a:lstStyle/>
        <a:p>
          <a:endParaRPr lang="nl-NL"/>
        </a:p>
      </dgm:t>
    </dgm:pt>
    <dgm:pt modelId="{60B19C88-C3D6-4C43-96A0-C36669B8D1A3}" type="pres">
      <dgm:prSet presAssocID="{F19A2EC5-4A55-4137-A884-F85BD0613B09}" presName="linear" presStyleCnt="0">
        <dgm:presLayoutVars>
          <dgm:animLvl val="lvl"/>
          <dgm:resizeHandles val="exact"/>
        </dgm:presLayoutVars>
      </dgm:prSet>
      <dgm:spPr/>
    </dgm:pt>
    <dgm:pt modelId="{72F95A52-952D-4ABE-A19E-45802C76C9DA}" type="pres">
      <dgm:prSet presAssocID="{B80E02EF-543F-429A-9326-1542CF9C7BE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F1D0E98-92BF-4D5C-9154-9033ED76FF29}" type="pres">
      <dgm:prSet presAssocID="{0F6A712D-CCF2-4765-B3EF-AA1795608937}" presName="spacer" presStyleCnt="0"/>
      <dgm:spPr/>
    </dgm:pt>
    <dgm:pt modelId="{44A52234-22D5-4F45-8A4C-C086C6123A35}" type="pres">
      <dgm:prSet presAssocID="{E3DED4D7-5B27-46E4-8907-572048CA06A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959E166-033D-486E-B115-DDE87562D9AE}" type="pres">
      <dgm:prSet presAssocID="{7C9F6983-8EB9-44EC-AFE0-61CBDB7CD3A6}" presName="spacer" presStyleCnt="0"/>
      <dgm:spPr/>
    </dgm:pt>
    <dgm:pt modelId="{B059492C-844D-49FC-8CFD-5E0B2C2E80DC}" type="pres">
      <dgm:prSet presAssocID="{DC8B214B-43E4-4E7E-B548-AB8988BB04F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F78EDDC-A0D6-4696-A304-E39EDE68A6C1}" type="pres">
      <dgm:prSet presAssocID="{F02AA46C-B511-482E-A717-04EACE4DB58C}" presName="spacer" presStyleCnt="0"/>
      <dgm:spPr/>
    </dgm:pt>
    <dgm:pt modelId="{51D19FA8-ECFE-4D57-A4D1-B32CB20E7AC1}" type="pres">
      <dgm:prSet presAssocID="{2571DA7A-0D16-431E-B805-45DAE2B1C08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E11C6FD-B993-4456-BD63-8A20E91AB797}" type="pres">
      <dgm:prSet presAssocID="{3BF6F16A-6F35-4BDE-A9A3-CF09D7220434}" presName="spacer" presStyleCnt="0"/>
      <dgm:spPr/>
    </dgm:pt>
    <dgm:pt modelId="{469ABCF7-12E5-425C-AC19-608EF1E4BD6B}" type="pres">
      <dgm:prSet presAssocID="{3E12E66B-3806-457E-B2D6-7AC95B2362D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724CB0C-1194-4360-AD5B-F44E979EA8C0}" type="pres">
      <dgm:prSet presAssocID="{484584D6-B622-48D0-B440-8460AB7BE56D}" presName="spacer" presStyleCnt="0"/>
      <dgm:spPr/>
    </dgm:pt>
    <dgm:pt modelId="{693CE873-9781-4DD8-88CA-1A8FC410CD4F}" type="pres">
      <dgm:prSet presAssocID="{63928FD4-3307-4803-B41B-EE0F2B17DFB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200CDFF-409E-4E1B-8F33-6757083AE9FF}" type="presOf" srcId="{F19A2EC5-4A55-4137-A884-F85BD0613B09}" destId="{60B19C88-C3D6-4C43-96A0-C36669B8D1A3}" srcOrd="0" destOrd="0" presId="urn:microsoft.com/office/officeart/2005/8/layout/vList2"/>
    <dgm:cxn modelId="{F5FDEB34-395F-4629-BA42-8C05E737617C}" type="presOf" srcId="{63928FD4-3307-4803-B41B-EE0F2B17DFB7}" destId="{693CE873-9781-4DD8-88CA-1A8FC410CD4F}" srcOrd="0" destOrd="0" presId="urn:microsoft.com/office/officeart/2005/8/layout/vList2"/>
    <dgm:cxn modelId="{0993D231-792D-4AA8-8BC2-ACD4C1EE87C6}" type="presOf" srcId="{DC8B214B-43E4-4E7E-B548-AB8988BB04F1}" destId="{B059492C-844D-49FC-8CFD-5E0B2C2E80DC}" srcOrd="0" destOrd="0" presId="urn:microsoft.com/office/officeart/2005/8/layout/vList2"/>
    <dgm:cxn modelId="{B488522C-0D00-425B-A4F6-7CE15602F0DC}" type="presOf" srcId="{B80E02EF-543F-429A-9326-1542CF9C7BE8}" destId="{72F95A52-952D-4ABE-A19E-45802C76C9DA}" srcOrd="0" destOrd="0" presId="urn:microsoft.com/office/officeart/2005/8/layout/vList2"/>
    <dgm:cxn modelId="{A311F542-1D13-4794-B47C-7E152AD23795}" srcId="{F19A2EC5-4A55-4137-A884-F85BD0613B09}" destId="{3E12E66B-3806-457E-B2D6-7AC95B2362DA}" srcOrd="4" destOrd="0" parTransId="{51C360E6-AE3E-4C58-ACC2-9ED99C20A499}" sibTransId="{484584D6-B622-48D0-B440-8460AB7BE56D}"/>
    <dgm:cxn modelId="{E2B1CE6F-E7B3-4DDB-A92A-A444F1CA9A88}" type="presOf" srcId="{2571DA7A-0D16-431E-B805-45DAE2B1C08B}" destId="{51D19FA8-ECFE-4D57-A4D1-B32CB20E7AC1}" srcOrd="0" destOrd="0" presId="urn:microsoft.com/office/officeart/2005/8/layout/vList2"/>
    <dgm:cxn modelId="{10310A8F-C0BD-46E0-AC51-AC09423859B6}" type="presOf" srcId="{E3DED4D7-5B27-46E4-8907-572048CA06AB}" destId="{44A52234-22D5-4F45-8A4C-C086C6123A35}" srcOrd="0" destOrd="0" presId="urn:microsoft.com/office/officeart/2005/8/layout/vList2"/>
    <dgm:cxn modelId="{0195B160-577B-4A57-8565-075552073E02}" srcId="{F19A2EC5-4A55-4137-A884-F85BD0613B09}" destId="{DC8B214B-43E4-4E7E-B548-AB8988BB04F1}" srcOrd="2" destOrd="0" parTransId="{508ACBB3-77C8-424F-BA6D-BE45A584E4D9}" sibTransId="{F02AA46C-B511-482E-A717-04EACE4DB58C}"/>
    <dgm:cxn modelId="{BBD1E6D1-955F-442D-B02C-DF9F8EF30EB7}" srcId="{F19A2EC5-4A55-4137-A884-F85BD0613B09}" destId="{B80E02EF-543F-429A-9326-1542CF9C7BE8}" srcOrd="0" destOrd="0" parTransId="{3656D9BD-9CF3-4836-885C-A548E81D605A}" sibTransId="{0F6A712D-CCF2-4765-B3EF-AA1795608937}"/>
    <dgm:cxn modelId="{ED380121-FEBF-4B60-BDD7-5B7587F43404}" type="presOf" srcId="{3E12E66B-3806-457E-B2D6-7AC95B2362DA}" destId="{469ABCF7-12E5-425C-AC19-608EF1E4BD6B}" srcOrd="0" destOrd="0" presId="urn:microsoft.com/office/officeart/2005/8/layout/vList2"/>
    <dgm:cxn modelId="{AE28BB60-CE4A-4CA9-91FA-E119103B3EA5}" srcId="{F19A2EC5-4A55-4137-A884-F85BD0613B09}" destId="{63928FD4-3307-4803-B41B-EE0F2B17DFB7}" srcOrd="5" destOrd="0" parTransId="{C5A55B93-99C5-4D42-B026-BD93104BB8E7}" sibTransId="{5B7DECFD-E16A-480C-8BA4-B3C4718C0E50}"/>
    <dgm:cxn modelId="{21354FA3-ADC5-44B4-9A20-F9354491DA2B}" srcId="{F19A2EC5-4A55-4137-A884-F85BD0613B09}" destId="{E3DED4D7-5B27-46E4-8907-572048CA06AB}" srcOrd="1" destOrd="0" parTransId="{9F42575A-8AAD-42F5-A304-A7C0BC33E4F7}" sibTransId="{7C9F6983-8EB9-44EC-AFE0-61CBDB7CD3A6}"/>
    <dgm:cxn modelId="{714752DE-5993-40BF-B3C6-7BF85B7808C2}" srcId="{F19A2EC5-4A55-4137-A884-F85BD0613B09}" destId="{2571DA7A-0D16-431E-B805-45DAE2B1C08B}" srcOrd="3" destOrd="0" parTransId="{63683B05-479C-4C0F-B798-4C6605FE6ED6}" sibTransId="{3BF6F16A-6F35-4BDE-A9A3-CF09D7220434}"/>
    <dgm:cxn modelId="{1B9C14C4-8D56-423B-9717-CEA722806F26}" type="presParOf" srcId="{60B19C88-C3D6-4C43-96A0-C36669B8D1A3}" destId="{72F95A52-952D-4ABE-A19E-45802C76C9DA}" srcOrd="0" destOrd="0" presId="urn:microsoft.com/office/officeart/2005/8/layout/vList2"/>
    <dgm:cxn modelId="{1348AAE1-5663-4D40-962D-C2FBEDE6744D}" type="presParOf" srcId="{60B19C88-C3D6-4C43-96A0-C36669B8D1A3}" destId="{CF1D0E98-92BF-4D5C-9154-9033ED76FF29}" srcOrd="1" destOrd="0" presId="urn:microsoft.com/office/officeart/2005/8/layout/vList2"/>
    <dgm:cxn modelId="{6E0EA3B3-4E18-4002-8FA4-01AFD558C57A}" type="presParOf" srcId="{60B19C88-C3D6-4C43-96A0-C36669B8D1A3}" destId="{44A52234-22D5-4F45-8A4C-C086C6123A35}" srcOrd="2" destOrd="0" presId="urn:microsoft.com/office/officeart/2005/8/layout/vList2"/>
    <dgm:cxn modelId="{1D39B7C5-A150-4292-9930-84C6D9DAA1A8}" type="presParOf" srcId="{60B19C88-C3D6-4C43-96A0-C36669B8D1A3}" destId="{7959E166-033D-486E-B115-DDE87562D9AE}" srcOrd="3" destOrd="0" presId="urn:microsoft.com/office/officeart/2005/8/layout/vList2"/>
    <dgm:cxn modelId="{DC6E236F-C768-4243-B211-0C8CBD03C784}" type="presParOf" srcId="{60B19C88-C3D6-4C43-96A0-C36669B8D1A3}" destId="{B059492C-844D-49FC-8CFD-5E0B2C2E80DC}" srcOrd="4" destOrd="0" presId="urn:microsoft.com/office/officeart/2005/8/layout/vList2"/>
    <dgm:cxn modelId="{250DB994-FA00-438E-A8E1-89813847074D}" type="presParOf" srcId="{60B19C88-C3D6-4C43-96A0-C36669B8D1A3}" destId="{FF78EDDC-A0D6-4696-A304-E39EDE68A6C1}" srcOrd="5" destOrd="0" presId="urn:microsoft.com/office/officeart/2005/8/layout/vList2"/>
    <dgm:cxn modelId="{AF5B4026-DEFA-4C2B-B194-E9CCEE726D5E}" type="presParOf" srcId="{60B19C88-C3D6-4C43-96A0-C36669B8D1A3}" destId="{51D19FA8-ECFE-4D57-A4D1-B32CB20E7AC1}" srcOrd="6" destOrd="0" presId="urn:microsoft.com/office/officeart/2005/8/layout/vList2"/>
    <dgm:cxn modelId="{4A2C852F-7B9F-4853-A521-DF7BC74CDD23}" type="presParOf" srcId="{60B19C88-C3D6-4C43-96A0-C36669B8D1A3}" destId="{DE11C6FD-B993-4456-BD63-8A20E91AB797}" srcOrd="7" destOrd="0" presId="urn:microsoft.com/office/officeart/2005/8/layout/vList2"/>
    <dgm:cxn modelId="{CFCFCA3F-2443-4AB1-ADA4-58B98AD8645A}" type="presParOf" srcId="{60B19C88-C3D6-4C43-96A0-C36669B8D1A3}" destId="{469ABCF7-12E5-425C-AC19-608EF1E4BD6B}" srcOrd="8" destOrd="0" presId="urn:microsoft.com/office/officeart/2005/8/layout/vList2"/>
    <dgm:cxn modelId="{15F1DD87-29A3-4828-91EE-067215608835}" type="presParOf" srcId="{60B19C88-C3D6-4C43-96A0-C36669B8D1A3}" destId="{9724CB0C-1194-4360-AD5B-F44E979EA8C0}" srcOrd="9" destOrd="0" presId="urn:microsoft.com/office/officeart/2005/8/layout/vList2"/>
    <dgm:cxn modelId="{31FC9E08-711A-4EBD-B60A-D600E24E44C5}" type="presParOf" srcId="{60B19C88-C3D6-4C43-96A0-C36669B8D1A3}" destId="{693CE873-9781-4DD8-88CA-1A8FC410CD4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B4AA6C-059B-4203-ABFB-3B93B55D60A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9B11A76F-4D6B-4BB1-A19A-FAD8E72F3381}">
      <dgm:prSet/>
      <dgm:spPr/>
      <dgm:t>
        <a:bodyPr/>
        <a:lstStyle/>
        <a:p>
          <a:pPr algn="ctr" rtl="0"/>
          <a:r>
            <a:rPr lang="nl-NL" dirty="0" smtClean="0"/>
            <a:t>Meer mensen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meer voedsel</a:t>
          </a:r>
          <a:endParaRPr lang="nl-NL" dirty="0"/>
        </a:p>
      </dgm:t>
    </dgm:pt>
    <dgm:pt modelId="{A10438B1-71C5-498F-B885-3F04E851691D}" type="parTrans" cxnId="{F4C4EA18-AF0D-4B03-80BA-B7A270A12298}">
      <dgm:prSet/>
      <dgm:spPr/>
      <dgm:t>
        <a:bodyPr/>
        <a:lstStyle/>
        <a:p>
          <a:endParaRPr lang="nl-NL"/>
        </a:p>
      </dgm:t>
    </dgm:pt>
    <dgm:pt modelId="{85D5159B-3796-4C1D-A542-DC5DC481E0E9}" type="sibTrans" cxnId="{F4C4EA18-AF0D-4B03-80BA-B7A270A12298}">
      <dgm:prSet/>
      <dgm:spPr/>
      <dgm:t>
        <a:bodyPr/>
        <a:lstStyle/>
        <a:p>
          <a:endParaRPr lang="nl-NL"/>
        </a:p>
      </dgm:t>
    </dgm:pt>
    <dgm:pt modelId="{4AEC1566-D2CB-4113-9E23-A8939E963A7E}" type="pres">
      <dgm:prSet presAssocID="{C3B4AA6C-059B-4203-ABFB-3B93B55D60AB}" presName="linear" presStyleCnt="0">
        <dgm:presLayoutVars>
          <dgm:animLvl val="lvl"/>
          <dgm:resizeHandles val="exact"/>
        </dgm:presLayoutVars>
      </dgm:prSet>
      <dgm:spPr/>
    </dgm:pt>
    <dgm:pt modelId="{2F3C14A1-DD72-49AA-98DB-1C33E404DA00}" type="pres">
      <dgm:prSet presAssocID="{9B11A76F-4D6B-4BB1-A19A-FAD8E72F33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4C4EA18-AF0D-4B03-80BA-B7A270A12298}" srcId="{C3B4AA6C-059B-4203-ABFB-3B93B55D60AB}" destId="{9B11A76F-4D6B-4BB1-A19A-FAD8E72F3381}" srcOrd="0" destOrd="0" parTransId="{A10438B1-71C5-498F-B885-3F04E851691D}" sibTransId="{85D5159B-3796-4C1D-A542-DC5DC481E0E9}"/>
    <dgm:cxn modelId="{9FDD3ABD-D4AB-4B3A-9A68-1492DEC3F6D1}" type="presOf" srcId="{9B11A76F-4D6B-4BB1-A19A-FAD8E72F3381}" destId="{2F3C14A1-DD72-49AA-98DB-1C33E404DA00}" srcOrd="0" destOrd="0" presId="urn:microsoft.com/office/officeart/2005/8/layout/vList2"/>
    <dgm:cxn modelId="{00C1A842-F992-4423-8495-085984FFA17E}" type="presOf" srcId="{C3B4AA6C-059B-4203-ABFB-3B93B55D60AB}" destId="{4AEC1566-D2CB-4113-9E23-A8939E963A7E}" srcOrd="0" destOrd="0" presId="urn:microsoft.com/office/officeart/2005/8/layout/vList2"/>
    <dgm:cxn modelId="{CF040A42-22B2-4D1C-8CF9-A861D25EAAC8}" type="presParOf" srcId="{4AEC1566-D2CB-4113-9E23-A8939E963A7E}" destId="{2F3C14A1-DD72-49AA-98DB-1C33E404DA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F2D65E-3B7D-48D4-94CC-0095D286FF7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247CA9EA-34A1-44F8-8139-6CEE68FED626}">
      <dgm:prSet/>
      <dgm:spPr/>
      <dgm:t>
        <a:bodyPr/>
        <a:lstStyle/>
        <a:p>
          <a:pPr algn="ctr" rtl="0"/>
          <a:r>
            <a:rPr lang="nl-NL" b="1" dirty="0" smtClean="0"/>
            <a:t>Om 1 kg vlees te ‘maken’ is  ongeveer 100 kg graan nodig</a:t>
          </a:r>
          <a:endParaRPr lang="nl-NL" b="1" dirty="0"/>
        </a:p>
      </dgm:t>
    </dgm:pt>
    <dgm:pt modelId="{6E7C7302-0267-4635-BF70-6C1DD6FD652E}" type="parTrans" cxnId="{D8B3F14B-0581-4A8E-80B6-A2B5DEBCBF66}">
      <dgm:prSet/>
      <dgm:spPr/>
      <dgm:t>
        <a:bodyPr/>
        <a:lstStyle/>
        <a:p>
          <a:pPr algn="ctr"/>
          <a:endParaRPr lang="nl-NL" b="1"/>
        </a:p>
      </dgm:t>
    </dgm:pt>
    <dgm:pt modelId="{1D6A40EC-DC79-42F9-B327-9A7976C12142}" type="sibTrans" cxnId="{D8B3F14B-0581-4A8E-80B6-A2B5DEBCBF66}">
      <dgm:prSet/>
      <dgm:spPr/>
      <dgm:t>
        <a:bodyPr/>
        <a:lstStyle/>
        <a:p>
          <a:pPr algn="ctr"/>
          <a:endParaRPr lang="nl-NL" b="1"/>
        </a:p>
      </dgm:t>
    </dgm:pt>
    <dgm:pt modelId="{EF468B8F-9115-4268-89B7-7E68AD25F68C}">
      <dgm:prSet/>
      <dgm:spPr/>
      <dgm:t>
        <a:bodyPr/>
        <a:lstStyle/>
        <a:p>
          <a:pPr algn="ctr" rtl="0"/>
          <a:r>
            <a:rPr lang="nl-NL" b="1" dirty="0" smtClean="0"/>
            <a:t>Steeds meer mensen op aarde willen vlees in hun menu……</a:t>
          </a:r>
          <a:endParaRPr lang="nl-NL" b="1" dirty="0"/>
        </a:p>
      </dgm:t>
    </dgm:pt>
    <dgm:pt modelId="{93536395-B8A0-4A0F-B960-21D05BFB2538}" type="parTrans" cxnId="{94FD3E3E-6822-48A5-B863-AEDBD82FBE3C}">
      <dgm:prSet/>
      <dgm:spPr/>
      <dgm:t>
        <a:bodyPr/>
        <a:lstStyle/>
        <a:p>
          <a:pPr algn="ctr"/>
          <a:endParaRPr lang="nl-NL" b="1"/>
        </a:p>
      </dgm:t>
    </dgm:pt>
    <dgm:pt modelId="{1B2788F2-0C6F-46C7-9C2D-70316CBD4D02}" type="sibTrans" cxnId="{94FD3E3E-6822-48A5-B863-AEDBD82FBE3C}">
      <dgm:prSet/>
      <dgm:spPr/>
      <dgm:t>
        <a:bodyPr/>
        <a:lstStyle/>
        <a:p>
          <a:pPr algn="ctr"/>
          <a:endParaRPr lang="nl-NL" b="1"/>
        </a:p>
      </dgm:t>
    </dgm:pt>
    <dgm:pt modelId="{49D47AFD-DBEF-42EF-B19A-B4011920BDD3}">
      <dgm:prSet/>
      <dgm:spPr/>
      <dgm:t>
        <a:bodyPr/>
        <a:lstStyle/>
        <a:p>
          <a:pPr algn="ctr" rtl="0"/>
          <a:r>
            <a:rPr lang="nl-NL" b="1" dirty="0" smtClean="0"/>
            <a:t>Moeten we met het beschikbare graan onze veestapel of onszelf voeden?</a:t>
          </a:r>
          <a:endParaRPr lang="nl-NL" b="1" dirty="0"/>
        </a:p>
      </dgm:t>
    </dgm:pt>
    <dgm:pt modelId="{27E3EF3C-31B8-4229-A766-BA18DA3F52DD}" type="parTrans" cxnId="{0990405B-0C8F-47AD-8A2D-18F5DFF830D2}">
      <dgm:prSet/>
      <dgm:spPr/>
      <dgm:t>
        <a:bodyPr/>
        <a:lstStyle/>
        <a:p>
          <a:pPr algn="ctr"/>
          <a:endParaRPr lang="nl-NL" b="1"/>
        </a:p>
      </dgm:t>
    </dgm:pt>
    <dgm:pt modelId="{155972FD-2909-4613-BBC7-4FF1E80C2071}" type="sibTrans" cxnId="{0990405B-0C8F-47AD-8A2D-18F5DFF830D2}">
      <dgm:prSet/>
      <dgm:spPr/>
      <dgm:t>
        <a:bodyPr/>
        <a:lstStyle/>
        <a:p>
          <a:pPr algn="ctr"/>
          <a:endParaRPr lang="nl-NL" b="1"/>
        </a:p>
      </dgm:t>
    </dgm:pt>
    <dgm:pt modelId="{317E2961-A5DD-48DC-B538-7E6143DD555A}" type="pres">
      <dgm:prSet presAssocID="{D0F2D65E-3B7D-48D4-94CC-0095D286FF78}" presName="linear" presStyleCnt="0">
        <dgm:presLayoutVars>
          <dgm:animLvl val="lvl"/>
          <dgm:resizeHandles val="exact"/>
        </dgm:presLayoutVars>
      </dgm:prSet>
      <dgm:spPr/>
    </dgm:pt>
    <dgm:pt modelId="{B4CDE11E-9FB3-4E27-8F92-9E71C4D2036E}" type="pres">
      <dgm:prSet presAssocID="{247CA9EA-34A1-44F8-8139-6CEE68FED626}" presName="parentText" presStyleLbl="node1" presStyleIdx="0" presStyleCnt="3" custScaleY="6798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A29690B-1519-4BB2-AB40-ACAEF2C4A14B}" type="pres">
      <dgm:prSet presAssocID="{1D6A40EC-DC79-42F9-B327-9A7976C12142}" presName="spacer" presStyleCnt="0"/>
      <dgm:spPr/>
    </dgm:pt>
    <dgm:pt modelId="{EB7E1791-9843-455B-BFFD-690C6564F7A3}" type="pres">
      <dgm:prSet presAssocID="{EF468B8F-9115-4268-89B7-7E68AD25F68C}" presName="parentText" presStyleLbl="node1" presStyleIdx="1" presStyleCnt="3" custScaleY="7964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92ED32-53CA-40A2-A7B5-6077C3D5A0DB}" type="pres">
      <dgm:prSet presAssocID="{1B2788F2-0C6F-46C7-9C2D-70316CBD4D02}" presName="spacer" presStyleCnt="0"/>
      <dgm:spPr/>
    </dgm:pt>
    <dgm:pt modelId="{056DC1E7-341E-4C80-8044-F7D8953C4DEC}" type="pres">
      <dgm:prSet presAssocID="{49D47AFD-DBEF-42EF-B19A-B4011920BD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B3F14B-0581-4A8E-80B6-A2B5DEBCBF66}" srcId="{D0F2D65E-3B7D-48D4-94CC-0095D286FF78}" destId="{247CA9EA-34A1-44F8-8139-6CEE68FED626}" srcOrd="0" destOrd="0" parTransId="{6E7C7302-0267-4635-BF70-6C1DD6FD652E}" sibTransId="{1D6A40EC-DC79-42F9-B327-9A7976C12142}"/>
    <dgm:cxn modelId="{E4D1A28D-5C2A-442D-A553-925FBCD89F71}" type="presOf" srcId="{D0F2D65E-3B7D-48D4-94CC-0095D286FF78}" destId="{317E2961-A5DD-48DC-B538-7E6143DD555A}" srcOrd="0" destOrd="0" presId="urn:microsoft.com/office/officeart/2005/8/layout/vList2"/>
    <dgm:cxn modelId="{84CCBE24-1141-4292-88F1-22CB64BEE362}" type="presOf" srcId="{49D47AFD-DBEF-42EF-B19A-B4011920BDD3}" destId="{056DC1E7-341E-4C80-8044-F7D8953C4DEC}" srcOrd="0" destOrd="0" presId="urn:microsoft.com/office/officeart/2005/8/layout/vList2"/>
    <dgm:cxn modelId="{308CA8BF-CC35-4DA7-9083-DBB34A8B5747}" type="presOf" srcId="{247CA9EA-34A1-44F8-8139-6CEE68FED626}" destId="{B4CDE11E-9FB3-4E27-8F92-9E71C4D2036E}" srcOrd="0" destOrd="0" presId="urn:microsoft.com/office/officeart/2005/8/layout/vList2"/>
    <dgm:cxn modelId="{0990405B-0C8F-47AD-8A2D-18F5DFF830D2}" srcId="{D0F2D65E-3B7D-48D4-94CC-0095D286FF78}" destId="{49D47AFD-DBEF-42EF-B19A-B4011920BDD3}" srcOrd="2" destOrd="0" parTransId="{27E3EF3C-31B8-4229-A766-BA18DA3F52DD}" sibTransId="{155972FD-2909-4613-BBC7-4FF1E80C2071}"/>
    <dgm:cxn modelId="{94FD3E3E-6822-48A5-B863-AEDBD82FBE3C}" srcId="{D0F2D65E-3B7D-48D4-94CC-0095D286FF78}" destId="{EF468B8F-9115-4268-89B7-7E68AD25F68C}" srcOrd="1" destOrd="0" parTransId="{93536395-B8A0-4A0F-B960-21D05BFB2538}" sibTransId="{1B2788F2-0C6F-46C7-9C2D-70316CBD4D02}"/>
    <dgm:cxn modelId="{BAB1B1D6-A14D-434F-A57E-35D0FA789B18}" type="presOf" srcId="{EF468B8F-9115-4268-89B7-7E68AD25F68C}" destId="{EB7E1791-9843-455B-BFFD-690C6564F7A3}" srcOrd="0" destOrd="0" presId="urn:microsoft.com/office/officeart/2005/8/layout/vList2"/>
    <dgm:cxn modelId="{66F2C6F5-BAC5-4645-AF2A-33F3473E5CEF}" type="presParOf" srcId="{317E2961-A5DD-48DC-B538-7E6143DD555A}" destId="{B4CDE11E-9FB3-4E27-8F92-9E71C4D2036E}" srcOrd="0" destOrd="0" presId="urn:microsoft.com/office/officeart/2005/8/layout/vList2"/>
    <dgm:cxn modelId="{5BC55E75-A251-4E9D-BA91-33AC5E00AD11}" type="presParOf" srcId="{317E2961-A5DD-48DC-B538-7E6143DD555A}" destId="{4A29690B-1519-4BB2-AB40-ACAEF2C4A14B}" srcOrd="1" destOrd="0" presId="urn:microsoft.com/office/officeart/2005/8/layout/vList2"/>
    <dgm:cxn modelId="{DD368F3F-8F93-465E-9F99-577AAB3F4B2F}" type="presParOf" srcId="{317E2961-A5DD-48DC-B538-7E6143DD555A}" destId="{EB7E1791-9843-455B-BFFD-690C6564F7A3}" srcOrd="2" destOrd="0" presId="urn:microsoft.com/office/officeart/2005/8/layout/vList2"/>
    <dgm:cxn modelId="{FF240CE5-C5E1-41C0-AA82-C1D8FECA6C09}" type="presParOf" srcId="{317E2961-A5DD-48DC-B538-7E6143DD555A}" destId="{F292ED32-53CA-40A2-A7B5-6077C3D5A0DB}" srcOrd="3" destOrd="0" presId="urn:microsoft.com/office/officeart/2005/8/layout/vList2"/>
    <dgm:cxn modelId="{C5A7D916-276D-419F-8677-A143A0FFEC1A}" type="presParOf" srcId="{317E2961-A5DD-48DC-B538-7E6143DD555A}" destId="{056DC1E7-341E-4C80-8044-F7D8953C4D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9CB5CB-ECE8-489E-BEB5-04809E2D8B30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ED3F66B1-1BA7-4E1D-B4B5-B111D97C9D90}">
      <dgm:prSet/>
      <dgm:spPr/>
      <dgm:t>
        <a:bodyPr/>
        <a:lstStyle/>
        <a:p>
          <a:pPr algn="ctr" rtl="0"/>
          <a:r>
            <a:rPr lang="nl-NL" smtClean="0"/>
            <a:t>Wat is de bron van al ons voedsel?</a:t>
          </a:r>
          <a:endParaRPr lang="nl-NL"/>
        </a:p>
      </dgm:t>
    </dgm:pt>
    <dgm:pt modelId="{7CC169C9-F58D-4382-9347-5947B50A8AD4}" type="parTrans" cxnId="{909D2E49-B25D-4E58-A3A5-4E5A46CF47F9}">
      <dgm:prSet/>
      <dgm:spPr/>
      <dgm:t>
        <a:bodyPr/>
        <a:lstStyle/>
        <a:p>
          <a:endParaRPr lang="nl-NL"/>
        </a:p>
      </dgm:t>
    </dgm:pt>
    <dgm:pt modelId="{7489D688-BFC4-4A28-BA40-2B83079A7194}" type="sibTrans" cxnId="{909D2E49-B25D-4E58-A3A5-4E5A46CF47F9}">
      <dgm:prSet/>
      <dgm:spPr/>
      <dgm:t>
        <a:bodyPr/>
        <a:lstStyle/>
        <a:p>
          <a:endParaRPr lang="nl-NL"/>
        </a:p>
      </dgm:t>
    </dgm:pt>
    <dgm:pt modelId="{FDFDA8AF-86A5-4231-AC94-7FE33ACB6F2D}" type="pres">
      <dgm:prSet presAssocID="{5D9CB5CB-ECE8-489E-BEB5-04809E2D8B30}" presName="linear" presStyleCnt="0">
        <dgm:presLayoutVars>
          <dgm:animLvl val="lvl"/>
          <dgm:resizeHandles val="exact"/>
        </dgm:presLayoutVars>
      </dgm:prSet>
      <dgm:spPr/>
    </dgm:pt>
    <dgm:pt modelId="{0A4566AE-226D-4A0F-B809-1AC565F852C8}" type="pres">
      <dgm:prSet presAssocID="{ED3F66B1-1BA7-4E1D-B4B5-B111D97C9D9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09D2E49-B25D-4E58-A3A5-4E5A46CF47F9}" srcId="{5D9CB5CB-ECE8-489E-BEB5-04809E2D8B30}" destId="{ED3F66B1-1BA7-4E1D-B4B5-B111D97C9D90}" srcOrd="0" destOrd="0" parTransId="{7CC169C9-F58D-4382-9347-5947B50A8AD4}" sibTransId="{7489D688-BFC4-4A28-BA40-2B83079A7194}"/>
    <dgm:cxn modelId="{9D14F438-D8FE-4D2D-97C2-B77D60A0AB6F}" type="presOf" srcId="{5D9CB5CB-ECE8-489E-BEB5-04809E2D8B30}" destId="{FDFDA8AF-86A5-4231-AC94-7FE33ACB6F2D}" srcOrd="0" destOrd="0" presId="urn:microsoft.com/office/officeart/2005/8/layout/vList2"/>
    <dgm:cxn modelId="{BF3F8DF5-E978-4E21-A7D5-E17A86C41E50}" type="presOf" srcId="{ED3F66B1-1BA7-4E1D-B4B5-B111D97C9D90}" destId="{0A4566AE-226D-4A0F-B809-1AC565F852C8}" srcOrd="0" destOrd="0" presId="urn:microsoft.com/office/officeart/2005/8/layout/vList2"/>
    <dgm:cxn modelId="{7354B071-47F7-4827-B682-FC0342890CA3}" type="presParOf" srcId="{FDFDA8AF-86A5-4231-AC94-7FE33ACB6F2D}" destId="{0A4566AE-226D-4A0F-B809-1AC565F852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D94A2-8C97-442B-AE25-C0D46C660D0C}">
      <dsp:nvSpPr>
        <dsp:cNvPr id="0" name=""/>
        <dsp:cNvSpPr/>
      </dsp:nvSpPr>
      <dsp:spPr>
        <a:xfrm>
          <a:off x="0" y="0"/>
          <a:ext cx="7772400" cy="1463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Thema Biosfeer</a:t>
          </a:r>
          <a:endParaRPr lang="nl-NL" sz="6100" kern="1200" dirty="0"/>
        </a:p>
      </dsp:txBody>
      <dsp:txXfrm>
        <a:off x="71422" y="71422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E2199-745B-498B-A9F6-15564BCBC43F}">
      <dsp:nvSpPr>
        <dsp:cNvPr id="0" name=""/>
        <dsp:cNvSpPr/>
      </dsp:nvSpPr>
      <dsp:spPr>
        <a:xfrm>
          <a:off x="0" y="100782"/>
          <a:ext cx="4536504" cy="7945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Van Helmont (1579-1644)</a:t>
          </a:r>
          <a:endParaRPr lang="nl-NL" sz="2000" b="1" kern="1200"/>
        </a:p>
      </dsp:txBody>
      <dsp:txXfrm>
        <a:off x="38784" y="139566"/>
        <a:ext cx="4458936" cy="716935"/>
      </dsp:txXfrm>
    </dsp:sp>
    <dsp:sp modelId="{156152FD-69EF-47AB-B43B-466351706E31}">
      <dsp:nvSpPr>
        <dsp:cNvPr id="0" name=""/>
        <dsp:cNvSpPr/>
      </dsp:nvSpPr>
      <dsp:spPr>
        <a:xfrm>
          <a:off x="0" y="952885"/>
          <a:ext cx="4536504" cy="794503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Pootte een wilg van 2,5 kg</a:t>
          </a:r>
          <a:endParaRPr lang="nl-NL" sz="2000" b="1" kern="1200" dirty="0"/>
        </a:p>
      </dsp:txBody>
      <dsp:txXfrm>
        <a:off x="38784" y="991669"/>
        <a:ext cx="4458936" cy="716935"/>
      </dsp:txXfrm>
    </dsp:sp>
    <dsp:sp modelId="{27ED5AA4-6369-4B64-9B5B-81337B1AE0A1}">
      <dsp:nvSpPr>
        <dsp:cNvPr id="0" name=""/>
        <dsp:cNvSpPr/>
      </dsp:nvSpPr>
      <dsp:spPr>
        <a:xfrm>
          <a:off x="0" y="1804988"/>
          <a:ext cx="4536504" cy="794503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Gaf alleen water</a:t>
          </a:r>
          <a:endParaRPr lang="nl-NL" sz="2000" b="1" kern="1200" dirty="0"/>
        </a:p>
      </dsp:txBody>
      <dsp:txXfrm>
        <a:off x="38784" y="1843772"/>
        <a:ext cx="4458936" cy="716935"/>
      </dsp:txXfrm>
    </dsp:sp>
    <dsp:sp modelId="{A7DA7E03-65B5-4FEE-BF02-1424CEB8F224}">
      <dsp:nvSpPr>
        <dsp:cNvPr id="0" name=""/>
        <dsp:cNvSpPr/>
      </dsp:nvSpPr>
      <dsp:spPr>
        <a:xfrm>
          <a:off x="0" y="2657091"/>
          <a:ext cx="4536504" cy="794503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Na 15 jaar woog de wilg circa 82 kg</a:t>
          </a:r>
          <a:endParaRPr lang="nl-NL" sz="2000" b="1" kern="1200" dirty="0"/>
        </a:p>
      </dsp:txBody>
      <dsp:txXfrm>
        <a:off x="38784" y="2695875"/>
        <a:ext cx="4458936" cy="716935"/>
      </dsp:txXfrm>
    </dsp:sp>
    <dsp:sp modelId="{79DA7A9F-46A1-488A-A579-D2BB9A1B96A4}">
      <dsp:nvSpPr>
        <dsp:cNvPr id="0" name=""/>
        <dsp:cNvSpPr/>
      </dsp:nvSpPr>
      <dsp:spPr>
        <a:xfrm>
          <a:off x="0" y="3509194"/>
          <a:ext cx="4536504" cy="794503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De grond was 50 gram lichter geworden</a:t>
          </a:r>
          <a:endParaRPr lang="nl-NL" sz="2000" b="1" kern="1200" dirty="0"/>
        </a:p>
      </dsp:txBody>
      <dsp:txXfrm>
        <a:off x="38784" y="3547978"/>
        <a:ext cx="4458936" cy="716935"/>
      </dsp:txXfrm>
    </dsp:sp>
    <dsp:sp modelId="{2E06ED3D-9489-4725-8A2C-50F14B7D255E}">
      <dsp:nvSpPr>
        <dsp:cNvPr id="0" name=""/>
        <dsp:cNvSpPr/>
      </dsp:nvSpPr>
      <dsp:spPr>
        <a:xfrm>
          <a:off x="0" y="4361297"/>
          <a:ext cx="4536504" cy="794503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Waar komt die gewichtstoename vandaan?</a:t>
          </a:r>
          <a:endParaRPr lang="nl-NL" sz="2000" b="1" kern="1200" dirty="0"/>
        </a:p>
      </dsp:txBody>
      <dsp:txXfrm>
        <a:off x="38784" y="4400081"/>
        <a:ext cx="4458936" cy="7169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FEE6E-F243-4446-B99C-EA2EE472EA19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Wat is de bron van al ons voedsel?</a:t>
          </a:r>
          <a:endParaRPr lang="nl-NL" sz="4300" kern="1200"/>
        </a:p>
      </dsp:txBody>
      <dsp:txXfrm>
        <a:off x="50347" y="106169"/>
        <a:ext cx="8128906" cy="9306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0A299-83E1-4CA1-94C4-954676220643}">
      <dsp:nvSpPr>
        <dsp:cNvPr id="0" name=""/>
        <dsp:cNvSpPr/>
      </dsp:nvSpPr>
      <dsp:spPr>
        <a:xfrm>
          <a:off x="0" y="0"/>
          <a:ext cx="8229600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De gewichtstoename wordt  veroorzaakt door het proces van fotosynthese </a:t>
          </a:r>
          <a:r>
            <a:rPr lang="nl-NL" sz="2400" b="1" kern="1200" dirty="0" smtClean="0">
              <a:sym typeface="Wingdings" pitchFamily="2" charset="2"/>
            </a:rPr>
            <a:t> voedsel is eigenlijk zonne-energie</a:t>
          </a:r>
          <a:endParaRPr lang="nl-NL" sz="2400" b="1" kern="1200" dirty="0"/>
        </a:p>
      </dsp:txBody>
      <dsp:txXfrm>
        <a:off x="53916" y="53916"/>
        <a:ext cx="8121768" cy="9966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B9209-49FD-4E7D-8C09-78F209F12D4A}">
      <dsp:nvSpPr>
        <dsp:cNvPr id="0" name=""/>
        <dsp:cNvSpPr/>
      </dsp:nvSpPr>
      <dsp:spPr>
        <a:xfrm>
          <a:off x="0" y="179"/>
          <a:ext cx="8568952" cy="10074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Cyclus fotosynthese &amp; verbranding</a:t>
          </a:r>
          <a:endParaRPr lang="nl-NL" sz="4400" kern="1200" dirty="0"/>
        </a:p>
      </dsp:txBody>
      <dsp:txXfrm>
        <a:off x="49181" y="49360"/>
        <a:ext cx="8470590" cy="9091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7B349-F0D1-49D6-8DAC-1F80656CEF9D}">
      <dsp:nvSpPr>
        <dsp:cNvPr id="0" name=""/>
        <dsp:cNvSpPr/>
      </dsp:nvSpPr>
      <dsp:spPr>
        <a:xfrm>
          <a:off x="0" y="151663"/>
          <a:ext cx="813690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smtClean="0"/>
            <a:t>C</a:t>
          </a:r>
          <a:r>
            <a:rPr lang="nl-NL" sz="2200" b="1" kern="1200" baseline="-25000" dirty="0" smtClean="0"/>
            <a:t>6</a:t>
          </a:r>
          <a:r>
            <a:rPr lang="nl-NL" sz="2200" b="1" kern="1200" dirty="0" smtClean="0"/>
            <a:t>H</a:t>
          </a:r>
          <a:r>
            <a:rPr lang="nl-NL" sz="2200" b="1" kern="1200" baseline="-25000" dirty="0" smtClean="0"/>
            <a:t>12</a:t>
          </a:r>
          <a:r>
            <a:rPr lang="nl-NL" sz="2200" b="1" kern="1200" dirty="0" smtClean="0"/>
            <a:t>O</a:t>
          </a:r>
          <a:r>
            <a:rPr lang="nl-NL" sz="2200" b="1" kern="1200" baseline="-25000" dirty="0" smtClean="0"/>
            <a:t>6 </a:t>
          </a:r>
          <a:r>
            <a:rPr lang="nl-NL" sz="2200" b="1" kern="1200" dirty="0" smtClean="0"/>
            <a:t>+ 6O</a:t>
          </a:r>
          <a:r>
            <a:rPr lang="nl-NL" sz="2200" b="1" kern="1200" baseline="-25000" dirty="0" smtClean="0"/>
            <a:t>2</a:t>
          </a:r>
          <a:r>
            <a:rPr lang="nl-NL" sz="2200" b="1" kern="1200" dirty="0" smtClean="0"/>
            <a:t> </a:t>
          </a:r>
          <a:r>
            <a:rPr lang="nl-NL" sz="2200" b="1" kern="1200" dirty="0" smtClean="0">
              <a:sym typeface="Wingdings"/>
            </a:rPr>
            <a:t></a:t>
          </a:r>
          <a:r>
            <a:rPr lang="nl-NL" sz="2200" b="1" kern="1200" dirty="0" smtClean="0"/>
            <a:t> 6CO</a:t>
          </a:r>
          <a:r>
            <a:rPr lang="nl-NL" sz="2200" b="1" kern="1200" baseline="-25000" dirty="0" smtClean="0"/>
            <a:t>2</a:t>
          </a:r>
          <a:r>
            <a:rPr lang="nl-NL" sz="2200" b="1" kern="1200" dirty="0" smtClean="0"/>
            <a:t> + 6 H</a:t>
          </a:r>
          <a:r>
            <a:rPr lang="nl-NL" sz="2200" b="1" kern="1200" baseline="-25000" dirty="0" smtClean="0"/>
            <a:t>2</a:t>
          </a:r>
          <a:r>
            <a:rPr lang="nl-NL" sz="2200" b="1" kern="1200" dirty="0" smtClean="0"/>
            <a:t>O + energie</a:t>
          </a:r>
          <a:r>
            <a:rPr lang="nl-NL" sz="2200" kern="1200" dirty="0" smtClean="0"/>
            <a:t> (warmte, beweging, enz.)</a:t>
          </a:r>
          <a:endParaRPr lang="nl-NL" sz="2200" kern="1200" dirty="0"/>
        </a:p>
      </dsp:txBody>
      <dsp:txXfrm>
        <a:off x="25759" y="177422"/>
        <a:ext cx="8085386" cy="4761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B90FA-3CCB-45F0-84DA-2D2860F7FB09}">
      <dsp:nvSpPr>
        <dsp:cNvPr id="0" name=""/>
        <dsp:cNvSpPr/>
      </dsp:nvSpPr>
      <dsp:spPr>
        <a:xfrm>
          <a:off x="0" y="7852"/>
          <a:ext cx="6681936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Koolstofkringloop</a:t>
          </a:r>
          <a:endParaRPr lang="nl-NL" sz="4700" kern="1200"/>
        </a:p>
      </dsp:txBody>
      <dsp:txXfrm>
        <a:off x="55030" y="62882"/>
        <a:ext cx="6571876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7FF10-E85C-4267-92BF-679C2CCDB6E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Verstoring koolstofkringloop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37E0C-0B17-4A29-B0CB-6453656850AF}">
      <dsp:nvSpPr>
        <dsp:cNvPr id="0" name=""/>
        <dsp:cNvSpPr/>
      </dsp:nvSpPr>
      <dsp:spPr>
        <a:xfrm>
          <a:off x="669390" y="0"/>
          <a:ext cx="7586421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0EFBD9-9C3B-47FC-9D7D-0992ECC3BBDF}">
      <dsp:nvSpPr>
        <dsp:cNvPr id="0" name=""/>
        <dsp:cNvSpPr/>
      </dsp:nvSpPr>
      <dsp:spPr>
        <a:xfrm>
          <a:off x="3922" y="1339348"/>
          <a:ext cx="1714876" cy="1785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Natuur: koolstof-kringloop in evenwicht.</a:t>
          </a:r>
          <a:endParaRPr lang="nl-NL" sz="1800" b="1" kern="1200" dirty="0"/>
        </a:p>
      </dsp:txBody>
      <dsp:txXfrm>
        <a:off x="87635" y="1423061"/>
        <a:ext cx="1547450" cy="1618372"/>
      </dsp:txXfrm>
    </dsp:sp>
    <dsp:sp modelId="{E95DD358-5DB6-4069-AFDC-5B60DC780087}">
      <dsp:nvSpPr>
        <dsp:cNvPr id="0" name=""/>
        <dsp:cNvSpPr/>
      </dsp:nvSpPr>
      <dsp:spPr>
        <a:xfrm>
          <a:off x="1804542" y="1339348"/>
          <a:ext cx="1714876" cy="1785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smtClean="0"/>
            <a:t>In de oertijd is veel CO</a:t>
          </a:r>
          <a:r>
            <a:rPr lang="nl-NL" sz="1800" b="1" kern="1200" baseline="-25000" smtClean="0"/>
            <a:t>2</a:t>
          </a:r>
          <a:r>
            <a:rPr lang="nl-NL" sz="1800" b="1" kern="1200" smtClean="0"/>
            <a:t> opgeslagen als olie, steenkool en aardgas</a:t>
          </a:r>
          <a:endParaRPr lang="nl-NL" sz="1800" b="1" kern="1200"/>
        </a:p>
      </dsp:txBody>
      <dsp:txXfrm>
        <a:off x="1888255" y="1423061"/>
        <a:ext cx="1547450" cy="1618372"/>
      </dsp:txXfrm>
    </dsp:sp>
    <dsp:sp modelId="{1A433B6B-5D26-4DF2-94D9-C86B5E67F977}">
      <dsp:nvSpPr>
        <dsp:cNvPr id="0" name=""/>
        <dsp:cNvSpPr/>
      </dsp:nvSpPr>
      <dsp:spPr>
        <a:xfrm>
          <a:off x="3605162" y="1339348"/>
          <a:ext cx="1714876" cy="1785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smtClean="0"/>
            <a:t>De mens verbrandt in korte tijd veel fossiele brandstoffen </a:t>
          </a:r>
          <a:endParaRPr lang="nl-NL" sz="1800" b="1" kern="1200"/>
        </a:p>
      </dsp:txBody>
      <dsp:txXfrm>
        <a:off x="3688875" y="1423061"/>
        <a:ext cx="1547450" cy="1618372"/>
      </dsp:txXfrm>
    </dsp:sp>
    <dsp:sp modelId="{D1546C1C-B809-4AB8-9E15-67F6C4778D66}">
      <dsp:nvSpPr>
        <dsp:cNvPr id="0" name=""/>
        <dsp:cNvSpPr/>
      </dsp:nvSpPr>
      <dsp:spPr>
        <a:xfrm>
          <a:off x="5405783" y="1339348"/>
          <a:ext cx="1714876" cy="1785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smtClean="0"/>
            <a:t>Daardoor stijgt ‘t CO</a:t>
          </a:r>
          <a:r>
            <a:rPr lang="nl-NL" sz="1800" b="1" kern="1200" baseline="-25000" smtClean="0"/>
            <a:t>2</a:t>
          </a:r>
          <a:r>
            <a:rPr lang="nl-NL" sz="1800" b="1" kern="1200" smtClean="0"/>
            <a:t> gehalte in de atmosfeer</a:t>
          </a:r>
          <a:endParaRPr lang="nl-NL" sz="1800" b="1" kern="1200"/>
        </a:p>
      </dsp:txBody>
      <dsp:txXfrm>
        <a:off x="5489496" y="1423061"/>
        <a:ext cx="1547450" cy="1618372"/>
      </dsp:txXfrm>
    </dsp:sp>
    <dsp:sp modelId="{63227C9E-9E51-470D-AE67-062B1E51EAD8}">
      <dsp:nvSpPr>
        <dsp:cNvPr id="0" name=""/>
        <dsp:cNvSpPr/>
      </dsp:nvSpPr>
      <dsp:spPr>
        <a:xfrm>
          <a:off x="7206403" y="1339348"/>
          <a:ext cx="1714876" cy="1785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De mens verstoort de kringloop</a:t>
          </a:r>
          <a:endParaRPr lang="nl-NL" sz="1800" b="1" kern="1200" dirty="0"/>
        </a:p>
      </dsp:txBody>
      <dsp:txXfrm>
        <a:off x="7290116" y="1423061"/>
        <a:ext cx="1547450" cy="16183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95783-D6F7-416E-A9BF-1D5E358EF9C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Leven &amp; zuurstof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EDBBB-8875-496A-AC2C-624FC510E01D}">
      <dsp:nvSpPr>
        <dsp:cNvPr id="0" name=""/>
        <dsp:cNvSpPr/>
      </dsp:nvSpPr>
      <dsp:spPr>
        <a:xfrm>
          <a:off x="0" y="0"/>
          <a:ext cx="1729879" cy="4997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dirty="0" smtClean="0"/>
            <a:t>Oertijd: een atmosfeer zonder zuurstof (O</a:t>
          </a:r>
          <a:r>
            <a:rPr lang="nl-NL" sz="1900" b="1" kern="1200" baseline="-25000" dirty="0" smtClean="0"/>
            <a:t>2</a:t>
          </a:r>
          <a:r>
            <a:rPr lang="nl-NL" sz="1900" b="1" kern="1200" dirty="0" smtClean="0"/>
            <a:t>)</a:t>
          </a:r>
          <a:endParaRPr lang="nl-NL" sz="1900" b="1" kern="1200" dirty="0"/>
        </a:p>
      </dsp:txBody>
      <dsp:txXfrm>
        <a:off x="0" y="1998860"/>
        <a:ext cx="1729879" cy="1998860"/>
      </dsp:txXfrm>
    </dsp:sp>
    <dsp:sp modelId="{8B06A6DD-641B-45AA-8C79-0BC65D876CAB}">
      <dsp:nvSpPr>
        <dsp:cNvPr id="0" name=""/>
        <dsp:cNvSpPr/>
      </dsp:nvSpPr>
      <dsp:spPr>
        <a:xfrm>
          <a:off x="51896" y="299829"/>
          <a:ext cx="1626086" cy="16640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667460-ED7A-49F7-B575-9952ACF6F40B}">
      <dsp:nvSpPr>
        <dsp:cNvPr id="0" name=""/>
        <dsp:cNvSpPr/>
      </dsp:nvSpPr>
      <dsp:spPr>
        <a:xfrm>
          <a:off x="1781776" y="0"/>
          <a:ext cx="1729879" cy="4997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dirty="0" smtClean="0"/>
            <a:t>De eerste levensvormen leven zonder O</a:t>
          </a:r>
          <a:r>
            <a:rPr lang="nl-NL" sz="1900" b="1" kern="1200" baseline="-25000" dirty="0" smtClean="0"/>
            <a:t>2</a:t>
          </a:r>
          <a:r>
            <a:rPr lang="nl-NL" sz="1900" b="1" kern="1200" dirty="0" smtClean="0"/>
            <a:t>: </a:t>
          </a:r>
          <a:r>
            <a:rPr lang="nl-NL" sz="1900" b="1" kern="1200" dirty="0" err="1" smtClean="0"/>
            <a:t>anaërobe</a:t>
          </a:r>
          <a:r>
            <a:rPr lang="nl-NL" sz="1900" b="1" kern="1200" dirty="0" smtClean="0"/>
            <a:t> organismen</a:t>
          </a:r>
          <a:endParaRPr lang="nl-NL" sz="1900" b="1" kern="1200" dirty="0"/>
        </a:p>
      </dsp:txBody>
      <dsp:txXfrm>
        <a:off x="1781776" y="1998860"/>
        <a:ext cx="1729879" cy="1998860"/>
      </dsp:txXfrm>
    </dsp:sp>
    <dsp:sp modelId="{4166B474-77BC-4297-A83E-46750BD715AC}">
      <dsp:nvSpPr>
        <dsp:cNvPr id="0" name=""/>
        <dsp:cNvSpPr/>
      </dsp:nvSpPr>
      <dsp:spPr>
        <a:xfrm>
          <a:off x="1833672" y="299829"/>
          <a:ext cx="1626086" cy="16640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D7FECA-FC21-4F9E-8333-48F8684DB7D2}">
      <dsp:nvSpPr>
        <dsp:cNvPr id="0" name=""/>
        <dsp:cNvSpPr/>
      </dsp:nvSpPr>
      <dsp:spPr>
        <a:xfrm>
          <a:off x="3563552" y="0"/>
          <a:ext cx="1729879" cy="4997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dirty="0" smtClean="0"/>
            <a:t>Als fotosynthese ontstaat, wordt O</a:t>
          </a:r>
          <a:r>
            <a:rPr lang="nl-NL" sz="1900" b="1" kern="1200" baseline="-25000" dirty="0" smtClean="0"/>
            <a:t>2 </a:t>
          </a:r>
          <a:r>
            <a:rPr lang="nl-NL" sz="1900" b="1" kern="1200" dirty="0" smtClean="0"/>
            <a:t>gemaakt</a:t>
          </a:r>
          <a:endParaRPr lang="nl-NL" sz="1900" b="1" kern="1200" dirty="0"/>
        </a:p>
      </dsp:txBody>
      <dsp:txXfrm>
        <a:off x="3563552" y="1998860"/>
        <a:ext cx="1729879" cy="1998860"/>
      </dsp:txXfrm>
    </dsp:sp>
    <dsp:sp modelId="{92C3FF22-A93F-4BEF-90DE-6963B30EB083}">
      <dsp:nvSpPr>
        <dsp:cNvPr id="0" name=""/>
        <dsp:cNvSpPr/>
      </dsp:nvSpPr>
      <dsp:spPr>
        <a:xfrm>
          <a:off x="3615448" y="299829"/>
          <a:ext cx="1626086" cy="166405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7D1318-6B6A-4F98-8A98-9611D4255294}">
      <dsp:nvSpPr>
        <dsp:cNvPr id="0" name=""/>
        <dsp:cNvSpPr/>
      </dsp:nvSpPr>
      <dsp:spPr>
        <a:xfrm>
          <a:off x="5345328" y="0"/>
          <a:ext cx="1729879" cy="4997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smtClean="0"/>
            <a:t>De O</a:t>
          </a:r>
          <a:r>
            <a:rPr lang="nl-NL" sz="1900" b="1" kern="1200" baseline="-25000" smtClean="0"/>
            <a:t>2 </a:t>
          </a:r>
          <a:r>
            <a:rPr lang="nl-NL" sz="1900" b="1" kern="1200" smtClean="0"/>
            <a:t>concentratie stijgt daarna</a:t>
          </a:r>
          <a:endParaRPr lang="nl-NL" sz="1900" b="1" kern="1200"/>
        </a:p>
      </dsp:txBody>
      <dsp:txXfrm>
        <a:off x="5345328" y="1998860"/>
        <a:ext cx="1729879" cy="1998860"/>
      </dsp:txXfrm>
    </dsp:sp>
    <dsp:sp modelId="{4C971F79-0C1F-4C36-A494-59D73D247C36}">
      <dsp:nvSpPr>
        <dsp:cNvPr id="0" name=""/>
        <dsp:cNvSpPr/>
      </dsp:nvSpPr>
      <dsp:spPr>
        <a:xfrm>
          <a:off x="5397224" y="299829"/>
          <a:ext cx="1626086" cy="166405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BFAD22C-135D-420E-860B-B6329BD31CF4}">
      <dsp:nvSpPr>
        <dsp:cNvPr id="0" name=""/>
        <dsp:cNvSpPr/>
      </dsp:nvSpPr>
      <dsp:spPr>
        <a:xfrm>
          <a:off x="7127104" y="0"/>
          <a:ext cx="1729879" cy="4997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dirty="0" smtClean="0"/>
            <a:t>Evenwicht productie en opname O</a:t>
          </a:r>
          <a:r>
            <a:rPr lang="nl-NL" sz="1900" b="1" kern="1200" baseline="-25000" dirty="0" smtClean="0"/>
            <a:t>2 </a:t>
          </a:r>
          <a:r>
            <a:rPr lang="nl-NL" sz="1900" b="1" kern="1200" dirty="0" smtClean="0"/>
            <a:t>350 miljoen jaar geleden</a:t>
          </a:r>
          <a:endParaRPr lang="nl-NL" sz="1900" b="1" kern="1200" dirty="0"/>
        </a:p>
      </dsp:txBody>
      <dsp:txXfrm>
        <a:off x="7127104" y="1998860"/>
        <a:ext cx="1729879" cy="1998860"/>
      </dsp:txXfrm>
    </dsp:sp>
    <dsp:sp modelId="{C38631EE-F5B8-4C4A-8BF9-4E29FAB22311}">
      <dsp:nvSpPr>
        <dsp:cNvPr id="0" name=""/>
        <dsp:cNvSpPr/>
      </dsp:nvSpPr>
      <dsp:spPr>
        <a:xfrm>
          <a:off x="7179000" y="299829"/>
          <a:ext cx="1626086" cy="166405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E98B3E-7698-4E46-BD87-9E8A6F2DC748}">
      <dsp:nvSpPr>
        <dsp:cNvPr id="0" name=""/>
        <dsp:cNvSpPr/>
      </dsp:nvSpPr>
      <dsp:spPr>
        <a:xfrm>
          <a:off x="354279" y="3997721"/>
          <a:ext cx="8148425" cy="74957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E012A-C7EE-434E-A448-C63D7A9EDFE7}">
      <dsp:nvSpPr>
        <dsp:cNvPr id="0" name=""/>
        <dsp:cNvSpPr/>
      </dsp:nvSpPr>
      <dsp:spPr>
        <a:xfrm>
          <a:off x="0" y="267899"/>
          <a:ext cx="68008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Paragraaf 1  Invloed van de mens</a:t>
          </a:r>
          <a:endParaRPr lang="nl-NL" sz="3600" kern="1200" dirty="0"/>
        </a:p>
      </dsp:txBody>
      <dsp:txXfrm>
        <a:off x="59399" y="327298"/>
        <a:ext cx="6682002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C1976-AA6D-4B96-8B0C-85F32F29881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Functie atmosfeer bescherming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50C04-0074-4E87-8AEF-88CF4EA63663}">
      <dsp:nvSpPr>
        <dsp:cNvPr id="0" name=""/>
        <dsp:cNvSpPr/>
      </dsp:nvSpPr>
      <dsp:spPr>
        <a:xfrm>
          <a:off x="0" y="279668"/>
          <a:ext cx="4536504" cy="137475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Schild tegen ruimtepuin: dat verbrandt als meteoriet (vallende sterren)</a:t>
          </a:r>
          <a:endParaRPr lang="nl-NL" sz="2500" kern="1200" dirty="0"/>
        </a:p>
      </dsp:txBody>
      <dsp:txXfrm>
        <a:off x="67110" y="346778"/>
        <a:ext cx="4402284" cy="1240530"/>
      </dsp:txXfrm>
    </dsp:sp>
    <dsp:sp modelId="{5C23261D-BC5E-42BE-8F1D-B574356BCD6C}">
      <dsp:nvSpPr>
        <dsp:cNvPr id="0" name=""/>
        <dsp:cNvSpPr/>
      </dsp:nvSpPr>
      <dsp:spPr>
        <a:xfrm>
          <a:off x="0" y="1726418"/>
          <a:ext cx="4536504" cy="137475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Filter tegen gevaarlijke straling: röntgen-, gamma- en </a:t>
          </a:r>
          <a:r>
            <a:rPr lang="nl-NL" sz="2500" kern="1200" dirty="0" err="1" smtClean="0"/>
            <a:t>UV-straling</a:t>
          </a:r>
          <a:r>
            <a:rPr lang="nl-NL" sz="2500" kern="1200" dirty="0" smtClean="0"/>
            <a:t> veroorzaakt (huid-)kanker</a:t>
          </a:r>
          <a:endParaRPr lang="nl-NL" sz="2500" kern="1200" dirty="0"/>
        </a:p>
      </dsp:txBody>
      <dsp:txXfrm>
        <a:off x="67110" y="1793528"/>
        <a:ext cx="4402284" cy="1240530"/>
      </dsp:txXfrm>
    </dsp:sp>
    <dsp:sp modelId="{253A88D9-5250-4B60-9F18-A7B39CF20FE8}">
      <dsp:nvSpPr>
        <dsp:cNvPr id="0" name=""/>
        <dsp:cNvSpPr/>
      </dsp:nvSpPr>
      <dsp:spPr>
        <a:xfrm>
          <a:off x="0" y="3173168"/>
          <a:ext cx="4536504" cy="137475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Isolatiedeken: de atmosfeer zorgt voor een </a:t>
          </a:r>
          <a:r>
            <a:rPr lang="nl-NL" sz="2500" b="1" u="sng" kern="1200" dirty="0" smtClean="0"/>
            <a:t>natuurlijk broeikaseffect</a:t>
          </a:r>
          <a:endParaRPr lang="nl-NL" sz="2500" u="sng" kern="1200" dirty="0"/>
        </a:p>
      </dsp:txBody>
      <dsp:txXfrm>
        <a:off x="67110" y="3240278"/>
        <a:ext cx="4402284" cy="124053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B2C2C-F1FB-41AE-AC58-BEDEE74E7079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Meer mensen, so what?</a:t>
          </a:r>
          <a:endParaRPr lang="nl-NL" sz="4700" kern="1200"/>
        </a:p>
      </dsp:txBody>
      <dsp:txXfrm>
        <a:off x="55030" y="70735"/>
        <a:ext cx="8119540" cy="10172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BB671-4E52-4340-8CE8-676E3DDA93F2}">
      <dsp:nvSpPr>
        <dsp:cNvPr id="0" name=""/>
        <dsp:cNvSpPr/>
      </dsp:nvSpPr>
      <dsp:spPr>
        <a:xfrm>
          <a:off x="0" y="21480"/>
          <a:ext cx="2880320" cy="5036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Meer voedsel</a:t>
          </a:r>
          <a:endParaRPr lang="nl-NL" sz="2100" b="1" kern="1200" dirty="0"/>
        </a:p>
      </dsp:txBody>
      <dsp:txXfrm>
        <a:off x="24588" y="46068"/>
        <a:ext cx="2831144" cy="454509"/>
      </dsp:txXfrm>
    </dsp:sp>
    <dsp:sp modelId="{006E7A85-EFAB-4181-BFBF-C14A35E7CF10}">
      <dsp:nvSpPr>
        <dsp:cNvPr id="0" name=""/>
        <dsp:cNvSpPr/>
      </dsp:nvSpPr>
      <dsp:spPr>
        <a:xfrm>
          <a:off x="0" y="585645"/>
          <a:ext cx="2880320" cy="503685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Meer transport</a:t>
          </a:r>
          <a:endParaRPr lang="nl-NL" sz="2100" b="1" kern="1200" dirty="0"/>
        </a:p>
      </dsp:txBody>
      <dsp:txXfrm>
        <a:off x="24588" y="610233"/>
        <a:ext cx="2831144" cy="454509"/>
      </dsp:txXfrm>
    </dsp:sp>
    <dsp:sp modelId="{D048BC3F-1F10-4FD6-A68B-732F4538DB4C}">
      <dsp:nvSpPr>
        <dsp:cNvPr id="0" name=""/>
        <dsp:cNvSpPr/>
      </dsp:nvSpPr>
      <dsp:spPr>
        <a:xfrm>
          <a:off x="0" y="1149810"/>
          <a:ext cx="2880320" cy="503685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Meer afval</a:t>
          </a:r>
          <a:endParaRPr lang="nl-NL" sz="2100" b="1" kern="1200"/>
        </a:p>
      </dsp:txBody>
      <dsp:txXfrm>
        <a:off x="24588" y="1174398"/>
        <a:ext cx="2831144" cy="454509"/>
      </dsp:txXfrm>
    </dsp:sp>
    <dsp:sp modelId="{14765A02-25D8-4554-9B9B-79F86852BA0E}">
      <dsp:nvSpPr>
        <dsp:cNvPr id="0" name=""/>
        <dsp:cNvSpPr/>
      </dsp:nvSpPr>
      <dsp:spPr>
        <a:xfrm>
          <a:off x="0" y="1728192"/>
          <a:ext cx="2880320" cy="503685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Meer bebouwing</a:t>
          </a:r>
          <a:endParaRPr lang="nl-NL" sz="2100" b="1" kern="1200" dirty="0"/>
        </a:p>
      </dsp:txBody>
      <dsp:txXfrm>
        <a:off x="24588" y="1752780"/>
        <a:ext cx="2831144" cy="454509"/>
      </dsp:txXfrm>
    </dsp:sp>
    <dsp:sp modelId="{D064CA7E-0D19-4670-906E-22A2AED2E586}">
      <dsp:nvSpPr>
        <dsp:cNvPr id="0" name=""/>
        <dsp:cNvSpPr/>
      </dsp:nvSpPr>
      <dsp:spPr>
        <a:xfrm>
          <a:off x="0" y="2278140"/>
          <a:ext cx="2880320" cy="503685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Meer energieverbruik</a:t>
          </a:r>
          <a:endParaRPr lang="nl-NL" sz="2100" b="1" kern="1200" dirty="0"/>
        </a:p>
      </dsp:txBody>
      <dsp:txXfrm>
        <a:off x="24588" y="2302728"/>
        <a:ext cx="2831144" cy="454509"/>
      </dsp:txXfrm>
    </dsp:sp>
    <dsp:sp modelId="{214478D2-D16C-4E06-8048-AEC6DFEB9F66}">
      <dsp:nvSpPr>
        <dsp:cNvPr id="0" name=""/>
        <dsp:cNvSpPr/>
      </dsp:nvSpPr>
      <dsp:spPr>
        <a:xfrm>
          <a:off x="0" y="2842305"/>
          <a:ext cx="2880320" cy="503685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Minder ruimte</a:t>
          </a:r>
          <a:endParaRPr lang="nl-NL" sz="2100" b="1" kern="1200"/>
        </a:p>
      </dsp:txBody>
      <dsp:txXfrm>
        <a:off x="24588" y="2866893"/>
        <a:ext cx="2831144" cy="454509"/>
      </dsp:txXfrm>
    </dsp:sp>
    <dsp:sp modelId="{AC463736-E975-4006-AA26-C84D5DE6144A}">
      <dsp:nvSpPr>
        <dsp:cNvPr id="0" name=""/>
        <dsp:cNvSpPr/>
      </dsp:nvSpPr>
      <dsp:spPr>
        <a:xfrm>
          <a:off x="0" y="3406470"/>
          <a:ext cx="2880320" cy="503685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Minder soorten</a:t>
          </a:r>
          <a:endParaRPr lang="nl-NL" sz="2100" b="1" kern="1200"/>
        </a:p>
      </dsp:txBody>
      <dsp:txXfrm>
        <a:off x="24588" y="3431058"/>
        <a:ext cx="2831144" cy="454509"/>
      </dsp:txXfrm>
    </dsp:sp>
    <dsp:sp modelId="{80FADA21-A619-4481-90FE-839C72AFE0AB}">
      <dsp:nvSpPr>
        <dsp:cNvPr id="0" name=""/>
        <dsp:cNvSpPr/>
      </dsp:nvSpPr>
      <dsp:spPr>
        <a:xfrm>
          <a:off x="0" y="3970635"/>
          <a:ext cx="2880320" cy="50368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Minder grondstoffen</a:t>
          </a:r>
          <a:endParaRPr lang="nl-NL" sz="2100" b="1" kern="1200"/>
        </a:p>
      </dsp:txBody>
      <dsp:txXfrm>
        <a:off x="24588" y="3995223"/>
        <a:ext cx="2831144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42A28-6FF9-4414-8412-F50C07B1715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Bevolkingsgroei in Nederland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FE22A-0906-468C-A38A-EA5D1ADE1395}">
      <dsp:nvSpPr>
        <dsp:cNvPr id="0" name=""/>
        <dsp:cNvSpPr/>
      </dsp:nvSpPr>
      <dsp:spPr>
        <a:xfrm>
          <a:off x="0" y="59141"/>
          <a:ext cx="4042544" cy="79450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In 1900  ongeveer  5 miljoen</a:t>
          </a:r>
          <a:endParaRPr lang="nl-NL" sz="2000" b="1" kern="1200" dirty="0"/>
        </a:p>
      </dsp:txBody>
      <dsp:txXfrm>
        <a:off x="38784" y="97925"/>
        <a:ext cx="3964976" cy="716935"/>
      </dsp:txXfrm>
    </dsp:sp>
    <dsp:sp modelId="{B24F227C-E121-4058-88C6-A902A0C6A5AD}">
      <dsp:nvSpPr>
        <dsp:cNvPr id="0" name=""/>
        <dsp:cNvSpPr/>
      </dsp:nvSpPr>
      <dsp:spPr>
        <a:xfrm>
          <a:off x="0" y="911244"/>
          <a:ext cx="4042544" cy="79450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Maart 2001 16 miljoen, vorig jaar 17 miljoen</a:t>
          </a:r>
          <a:endParaRPr lang="nl-NL" sz="2000" b="1" kern="1200" dirty="0"/>
        </a:p>
      </dsp:txBody>
      <dsp:txXfrm>
        <a:off x="38784" y="950028"/>
        <a:ext cx="3964976" cy="716935"/>
      </dsp:txXfrm>
    </dsp:sp>
    <dsp:sp modelId="{ABD519A9-5166-4248-94C3-490A556686AE}">
      <dsp:nvSpPr>
        <dsp:cNvPr id="0" name=""/>
        <dsp:cNvSpPr/>
      </dsp:nvSpPr>
      <dsp:spPr>
        <a:xfrm>
          <a:off x="0" y="1763347"/>
          <a:ext cx="4042544" cy="79450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In  2035  20,35 miljoen?</a:t>
          </a:r>
          <a:endParaRPr lang="nl-NL" sz="2000" b="1" kern="1200" dirty="0"/>
        </a:p>
      </dsp:txBody>
      <dsp:txXfrm>
        <a:off x="38784" y="1802131"/>
        <a:ext cx="3964976" cy="716935"/>
      </dsp:txXfrm>
    </dsp:sp>
    <dsp:sp modelId="{7F6DF7A5-BA75-437C-B2CC-B6B92614ADD4}">
      <dsp:nvSpPr>
        <dsp:cNvPr id="0" name=""/>
        <dsp:cNvSpPr/>
      </dsp:nvSpPr>
      <dsp:spPr>
        <a:xfrm>
          <a:off x="0" y="2615451"/>
          <a:ext cx="4042544" cy="79450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Nederland is een van de dichtstbevolkte landen</a:t>
          </a:r>
          <a:endParaRPr lang="nl-NL" sz="2000" kern="1200" dirty="0"/>
        </a:p>
      </dsp:txBody>
      <dsp:txXfrm>
        <a:off x="38784" y="2654235"/>
        <a:ext cx="3964976" cy="716935"/>
      </dsp:txXfrm>
    </dsp:sp>
    <dsp:sp modelId="{49E9CE0B-B16B-4487-9B6E-5621937A8F19}">
      <dsp:nvSpPr>
        <dsp:cNvPr id="0" name=""/>
        <dsp:cNvSpPr/>
      </dsp:nvSpPr>
      <dsp:spPr>
        <a:xfrm>
          <a:off x="0" y="3467554"/>
          <a:ext cx="4042544" cy="79450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Ca 400 mensen per km</a:t>
          </a:r>
          <a:r>
            <a:rPr lang="nl-NL" sz="2000" b="1" kern="1200" baseline="30000" dirty="0" smtClean="0"/>
            <a:t>2</a:t>
          </a:r>
          <a:endParaRPr lang="nl-NL" sz="2000" b="1" kern="1200" dirty="0"/>
        </a:p>
      </dsp:txBody>
      <dsp:txXfrm>
        <a:off x="38784" y="3506338"/>
        <a:ext cx="3964976" cy="716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D6C09-E98E-4F49-A5A7-5795167375B3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dirty="0" smtClean="0"/>
            <a:t>De groei van de wereldbevolking</a:t>
          </a:r>
          <a:endParaRPr lang="nl-NL" sz="4500" kern="1200" dirty="0"/>
        </a:p>
      </dsp:txBody>
      <dsp:txXfrm>
        <a:off x="52688" y="84525"/>
        <a:ext cx="8124224" cy="973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95A52-952D-4ABE-A19E-45802C76C9DA}">
      <dsp:nvSpPr>
        <dsp:cNvPr id="0" name=""/>
        <dsp:cNvSpPr/>
      </dsp:nvSpPr>
      <dsp:spPr>
        <a:xfrm>
          <a:off x="0" y="284106"/>
          <a:ext cx="4896544" cy="59962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Groei van de mensheid is explosief.</a:t>
          </a:r>
          <a:endParaRPr lang="nl-NL" sz="2500" kern="1200"/>
        </a:p>
      </dsp:txBody>
      <dsp:txXfrm>
        <a:off x="29271" y="313377"/>
        <a:ext cx="4838002" cy="541083"/>
      </dsp:txXfrm>
    </dsp:sp>
    <dsp:sp modelId="{44A52234-22D5-4F45-8A4C-C086C6123A35}">
      <dsp:nvSpPr>
        <dsp:cNvPr id="0" name=""/>
        <dsp:cNvSpPr/>
      </dsp:nvSpPr>
      <dsp:spPr>
        <a:xfrm>
          <a:off x="0" y="955731"/>
          <a:ext cx="4896544" cy="59962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Jaarlijks 100 miljoen mensen meer!</a:t>
          </a:r>
          <a:endParaRPr lang="nl-NL" sz="2500" kern="1200"/>
        </a:p>
      </dsp:txBody>
      <dsp:txXfrm>
        <a:off x="29271" y="985002"/>
        <a:ext cx="4838002" cy="541083"/>
      </dsp:txXfrm>
    </dsp:sp>
    <dsp:sp modelId="{B059492C-844D-49FC-8CFD-5E0B2C2E80DC}">
      <dsp:nvSpPr>
        <dsp:cNvPr id="0" name=""/>
        <dsp:cNvSpPr/>
      </dsp:nvSpPr>
      <dsp:spPr>
        <a:xfrm>
          <a:off x="0" y="1627356"/>
          <a:ext cx="4896544" cy="59962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Meer voedsel……</a:t>
          </a:r>
          <a:endParaRPr lang="nl-NL" sz="2500" kern="1200"/>
        </a:p>
      </dsp:txBody>
      <dsp:txXfrm>
        <a:off x="29271" y="1656627"/>
        <a:ext cx="4838002" cy="541083"/>
      </dsp:txXfrm>
    </dsp:sp>
    <dsp:sp modelId="{51D19FA8-ECFE-4D57-A4D1-B32CB20E7AC1}">
      <dsp:nvSpPr>
        <dsp:cNvPr id="0" name=""/>
        <dsp:cNvSpPr/>
      </dsp:nvSpPr>
      <dsp:spPr>
        <a:xfrm>
          <a:off x="0" y="2298981"/>
          <a:ext cx="4896544" cy="59962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Meer ruimte……</a:t>
          </a:r>
          <a:endParaRPr lang="nl-NL" sz="2500" kern="1200"/>
        </a:p>
      </dsp:txBody>
      <dsp:txXfrm>
        <a:off x="29271" y="2328252"/>
        <a:ext cx="4838002" cy="541083"/>
      </dsp:txXfrm>
    </dsp:sp>
    <dsp:sp modelId="{469ABCF7-12E5-425C-AC19-608EF1E4BD6B}">
      <dsp:nvSpPr>
        <dsp:cNvPr id="0" name=""/>
        <dsp:cNvSpPr/>
      </dsp:nvSpPr>
      <dsp:spPr>
        <a:xfrm>
          <a:off x="0" y="2970606"/>
          <a:ext cx="4896544" cy="59962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Meer afval……</a:t>
          </a:r>
          <a:endParaRPr lang="nl-NL" sz="2500" kern="1200"/>
        </a:p>
      </dsp:txBody>
      <dsp:txXfrm>
        <a:off x="29271" y="2999877"/>
        <a:ext cx="4838002" cy="541083"/>
      </dsp:txXfrm>
    </dsp:sp>
    <dsp:sp modelId="{693CE873-9781-4DD8-88CA-1A8FC410CD4F}">
      <dsp:nvSpPr>
        <dsp:cNvPr id="0" name=""/>
        <dsp:cNvSpPr/>
      </dsp:nvSpPr>
      <dsp:spPr>
        <a:xfrm>
          <a:off x="0" y="3642231"/>
          <a:ext cx="4896544" cy="59962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Een te grote last voor de aarde?</a:t>
          </a:r>
          <a:endParaRPr lang="nl-NL" sz="2500" kern="1200"/>
        </a:p>
      </dsp:txBody>
      <dsp:txXfrm>
        <a:off x="29271" y="3671502"/>
        <a:ext cx="4838002" cy="541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C14A1-DD72-49AA-98DB-1C33E404DA0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Meer mensen </a:t>
          </a:r>
          <a:r>
            <a:rPr lang="nl-NL" sz="4700" kern="1200" dirty="0" smtClean="0">
              <a:sym typeface="Wingdings"/>
            </a:rPr>
            <a:t></a:t>
          </a:r>
          <a:r>
            <a:rPr lang="nl-NL" sz="4700" kern="1200" dirty="0" smtClean="0"/>
            <a:t> meer voedsel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DE11E-9FB3-4E27-8F92-9E71C4D2036E}">
      <dsp:nvSpPr>
        <dsp:cNvPr id="0" name=""/>
        <dsp:cNvSpPr/>
      </dsp:nvSpPr>
      <dsp:spPr>
        <a:xfrm>
          <a:off x="0" y="47992"/>
          <a:ext cx="4681215" cy="11588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b="1" kern="1200" dirty="0" smtClean="0"/>
            <a:t>Om 1 kg vlees te ‘maken’ is  ongeveer 100 kg graan nodig</a:t>
          </a:r>
          <a:endParaRPr lang="nl-NL" sz="2700" b="1" kern="1200" dirty="0"/>
        </a:p>
      </dsp:txBody>
      <dsp:txXfrm>
        <a:off x="56570" y="104562"/>
        <a:ext cx="4568075" cy="1045708"/>
      </dsp:txXfrm>
    </dsp:sp>
    <dsp:sp modelId="{EB7E1791-9843-455B-BFFD-690C6564F7A3}">
      <dsp:nvSpPr>
        <dsp:cNvPr id="0" name=""/>
        <dsp:cNvSpPr/>
      </dsp:nvSpPr>
      <dsp:spPr>
        <a:xfrm>
          <a:off x="0" y="1296120"/>
          <a:ext cx="4681215" cy="1357717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b="1" kern="1200" dirty="0" smtClean="0"/>
            <a:t>Steeds meer mensen op aarde willen vlees in hun menu……</a:t>
          </a:r>
          <a:endParaRPr lang="nl-NL" sz="2700" b="1" kern="1200" dirty="0"/>
        </a:p>
      </dsp:txBody>
      <dsp:txXfrm>
        <a:off x="66278" y="1362398"/>
        <a:ext cx="4548659" cy="1225161"/>
      </dsp:txXfrm>
    </dsp:sp>
    <dsp:sp modelId="{056DC1E7-341E-4C80-8044-F7D8953C4DEC}">
      <dsp:nvSpPr>
        <dsp:cNvPr id="0" name=""/>
        <dsp:cNvSpPr/>
      </dsp:nvSpPr>
      <dsp:spPr>
        <a:xfrm>
          <a:off x="0" y="2743117"/>
          <a:ext cx="4681215" cy="170469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b="1" kern="1200" dirty="0" smtClean="0"/>
            <a:t>Moeten we met het beschikbare graan onze veestapel of onszelf voeden?</a:t>
          </a:r>
          <a:endParaRPr lang="nl-NL" sz="2700" b="1" kern="1200" dirty="0"/>
        </a:p>
      </dsp:txBody>
      <dsp:txXfrm>
        <a:off x="83216" y="2826333"/>
        <a:ext cx="4514783" cy="15382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566AE-226D-4A0F-B809-1AC565F852C8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Wat is de bron van al ons voedsel?</a:t>
          </a:r>
          <a:endParaRPr lang="nl-NL" sz="4300" kern="1200"/>
        </a:p>
      </dsp:txBody>
      <dsp:txXfrm>
        <a:off x="50347" y="106169"/>
        <a:ext cx="8128906" cy="93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2FDD-3F3D-4D07-83F8-A33A7F7314A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62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A81-978C-47FD-B68F-3914215FEC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78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1515-F45C-40BC-BF27-3C29BE62F24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250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53EE58-14EC-454A-8DEB-223BD54660C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83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804F5C-39EB-4C6F-8B2C-1FC35E28310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65B-E2C8-4D13-9163-A2E2EB325E1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42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8872-8B0B-4D84-8B12-6FEDE81915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85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5B0-320F-4117-BC62-4FC998311D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63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56D6-BE7F-41B9-8838-9C41F48D8D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97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0AC-A029-460E-8211-9C8CCDF5FD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65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D143-EC6E-4A1D-85A5-89CF5F34EA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16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0E3-E6CB-4665-9409-7012F9B5D8A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25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307-168F-4129-9DF4-35EBE4D08A9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65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DD08-7D24-4E35-9BA5-FB5D957CCE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46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image" Target="../media/image19.png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2111782"/>
              </p:ext>
            </p:extLst>
          </p:nvPr>
        </p:nvGraphicFramePr>
        <p:xfrm>
          <a:off x="683568" y="62068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91231614"/>
              </p:ext>
            </p:extLst>
          </p:nvPr>
        </p:nvGraphicFramePr>
        <p:xfrm>
          <a:off x="1187624" y="4653136"/>
          <a:ext cx="68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2" name="Afbeelding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2422004" cy="240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120943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95338"/>
              </p:ext>
            </p:extLst>
          </p:nvPr>
        </p:nvGraphicFramePr>
        <p:xfrm>
          <a:off x="55418" y="1628800"/>
          <a:ext cx="885698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332955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170106"/>
              </p:ext>
            </p:extLst>
          </p:nvPr>
        </p:nvGraphicFramePr>
        <p:xfrm>
          <a:off x="395536" y="1700808"/>
          <a:ext cx="4536504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456384" cy="492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0868930"/>
              </p:ext>
            </p:extLst>
          </p:nvPr>
        </p:nvGraphicFramePr>
        <p:xfrm>
          <a:off x="395536" y="33265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111962"/>
              </p:ext>
            </p:extLst>
          </p:nvPr>
        </p:nvGraphicFramePr>
        <p:xfrm>
          <a:off x="323528" y="1793168"/>
          <a:ext cx="288032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3557" name="Picture 5" descr="plastic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535057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Afbeelding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7152"/>
            <a:ext cx="308014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16775776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5024533"/>
              </p:ext>
            </p:extLst>
          </p:nvPr>
        </p:nvGraphicFramePr>
        <p:xfrm>
          <a:off x="251520" y="1824214"/>
          <a:ext cx="4042544" cy="432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462264" cy="456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579412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90" y="2132856"/>
            <a:ext cx="3826396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33243"/>
              </p:ext>
            </p:extLst>
          </p:nvPr>
        </p:nvGraphicFramePr>
        <p:xfrm>
          <a:off x="179512" y="1600200"/>
          <a:ext cx="48965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494810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7449131"/>
              </p:ext>
            </p:extLst>
          </p:nvPr>
        </p:nvGraphicFramePr>
        <p:xfrm>
          <a:off x="250825" y="1600200"/>
          <a:ext cx="468121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46626"/>
            <a:ext cx="3977726" cy="263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942831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51019687"/>
              </p:ext>
            </p:extLst>
          </p:nvPr>
        </p:nvGraphicFramePr>
        <p:xfrm>
          <a:off x="467544" y="1412776"/>
          <a:ext cx="4536504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342" name="Picture 6" descr="AACDCDD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240360" cy="45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18778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179935"/>
              </p:ext>
            </p:extLst>
          </p:nvPr>
        </p:nvGraphicFramePr>
        <p:xfrm>
          <a:off x="417984" y="1556792"/>
          <a:ext cx="8229600" cy="11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3"/>
            <a:ext cx="3810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02" y="2769046"/>
            <a:ext cx="5702564" cy="13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3169259"/>
              </p:ext>
            </p:extLst>
          </p:nvPr>
        </p:nvGraphicFramePr>
        <p:xfrm>
          <a:off x="251520" y="188912"/>
          <a:ext cx="8568952" cy="100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888432" cy="43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082906"/>
              </p:ext>
            </p:extLst>
          </p:nvPr>
        </p:nvGraphicFramePr>
        <p:xfrm>
          <a:off x="539552" y="1340768"/>
          <a:ext cx="8136904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Koolstofkringloop. De zwarte getallen tonen hoeveel miljarden tonnen koolstof (GtC) in de verschillende opslagplaatsen aanwezig zijn. De blauwe getallen tonen hoeveel koolstof tussen de verschillende opslagplaatsen per jaar uitgewisseld wordt. N.B.:Vegetatie omvat alle organismen.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350000" cy="494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2801252"/>
              </p:ext>
            </p:extLst>
          </p:nvPr>
        </p:nvGraphicFramePr>
        <p:xfrm>
          <a:off x="1187624" y="188640"/>
          <a:ext cx="668193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53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03094028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890309"/>
              </p:ext>
            </p:extLst>
          </p:nvPr>
        </p:nvGraphicFramePr>
        <p:xfrm>
          <a:off x="111294" y="1340768"/>
          <a:ext cx="892520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24117"/>
            <a:ext cx="223603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62" y="4788840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356</Words>
  <Application>Microsoft Office PowerPoint</Application>
  <PresentationFormat>Diavoorstelling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Biosfeer</dc:title>
  <dc:creator>Lex Onderstal</dc:creator>
  <cp:lastModifiedBy>Beheerder</cp:lastModifiedBy>
  <cp:revision>30</cp:revision>
  <dcterms:created xsi:type="dcterms:W3CDTF">2007-10-19T16:16:33Z</dcterms:created>
  <dcterms:modified xsi:type="dcterms:W3CDTF">2012-01-16T16:55:32Z</dcterms:modified>
</cp:coreProperties>
</file>